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E4FD"/>
    <a:srgbClr val="1AA141"/>
    <a:srgbClr val="57C5C7"/>
    <a:srgbClr val="AB499B"/>
    <a:srgbClr val="FFE716"/>
    <a:srgbClr val="F15922"/>
    <a:srgbClr val="89C7EC"/>
    <a:srgbClr val="C9F6FF"/>
    <a:srgbClr val="FF7019"/>
    <a:srgbClr val="F59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4" autoAdjust="0"/>
    <p:restoredTop sz="94660"/>
  </p:normalViewPr>
  <p:slideViewPr>
    <p:cSldViewPr snapToGrid="0">
      <p:cViewPr>
        <p:scale>
          <a:sx n="81" d="100"/>
          <a:sy n="81" d="100"/>
        </p:scale>
        <p:origin x="61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E614-12D8-490F-912C-242F521A7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A4385-1DD6-4283-AC1D-70407736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4198-EE8B-4C11-9338-7617F6E0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46BEB-C65A-4756-86EB-3E2A9075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FECD-4BBD-4307-9966-97B1072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665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4B7E-FD03-42E6-B544-60473453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D303F-0EDA-4B3D-907C-5CD15B85F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08C23-2289-475F-AC8D-800F6E9D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5FA07-4F43-47B5-BD86-C14562BF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D488-DEB1-42C5-A099-6754902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768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8F68B-1CAC-43B5-AF62-E71C845C2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A5775-A147-476E-8D64-BE5D23FED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07C50-A9E4-4850-9EA2-BBD79D57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F3CF6-E325-41D8-A5B8-1975D5D5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C994A-175D-4B52-97B2-118E4806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572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C1A2-96C6-42C5-9A71-DDC825E7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08415-2903-4A52-B43A-D3F4950BD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3EEED-B99F-4287-B054-83E63089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6BBF4-D765-49AE-98F5-029A0BF4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6C415-6F87-4744-BFED-385B2575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379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1C0B-0178-45DA-8EE6-7AAF0148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7DFF7-6350-4DDB-AC13-CA8960035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50C5-792E-4474-91B6-1C3C4B57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F000B-4554-4A5B-AD80-8E02C649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E31F-092E-458A-9A67-69628F07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501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1F0C-5F53-4A51-8EAC-B52F273D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7EDB-8134-4D0A-A76F-BBED583E7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40744-E6CA-4B0C-97AF-42348727F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4FF6A-78AB-4CFB-914C-E9FFA310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2DAD6-C315-4379-902F-919E5963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9919-252C-4E42-8184-2B6F56EB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53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601E-C2B0-4B4C-BD6F-4B5800FA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2E988-7093-4332-B146-403EF649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18FB6-780A-4247-B237-BAD62A7C7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4C5A0-DB08-4B25-A43E-25A390D15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CF31B-F826-4519-9C9D-96CE0A94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999A8-750F-4E0A-A4A1-822AD510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6D763E-C246-436B-882B-D35D0D1F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3D27F-5EAE-4CDB-A6C3-7E69694E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661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0A94-9491-41CD-A5F8-E3A52DAF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5EFB7-3E43-4593-B15E-10DB54E1E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AB033-C121-44C3-AD2C-B92B9781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D3A3-EBE3-480D-A6C3-48C7160E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194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0CD252-C041-4CD9-B361-564CE518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38B2B6-2935-46BD-B87A-B04F9920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E24E-267D-4F1D-8F6C-26E02020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634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D4-3CFE-4ABA-A19F-9EFD9067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990D-7222-4D89-A3CB-ABF1D98A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1C0CC-072C-4282-8F98-3460059DE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735D4-CC8C-4DED-B208-D6321C35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649F-3FFA-4C2C-8DFC-E0548CB4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4E0EE-B2D1-4EDA-9FAD-1E5652E3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725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F5D-9E4E-48EF-A72C-27396748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AD0F8-4EB3-4136-A866-753C73C5D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13007-12AF-4508-8CA9-BFBDAE148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B0BE-5ABE-4D05-A0AD-6C9C6785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E696-EB6A-4175-A59F-5E25738D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D2240-831D-4DDB-ACD5-58C2E7DB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296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AA5D4-7C9A-4514-B5BD-D495F3B7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9F9AF-5708-4947-BB45-31B11E6EF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E8F7-FAEF-4E46-B3FC-93202498A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DEE8-7D05-434A-9637-385257679243}" type="datetimeFigureOut">
              <a:rPr lang="vi-VN" smtClean="0"/>
              <a:t>01/08/2021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146AD-0861-4E33-AF81-40B8A2EFA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B947-B5D7-4552-A565-80B75EAE6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01B44-9104-4339-B4E6-303F759A887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88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17.png"/><Relationship Id="rId5" Type="http://schemas.openxmlformats.org/officeDocument/2006/relationships/image" Target="../media/image23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3.wdp"/><Relationship Id="rId7" Type="http://schemas.microsoft.com/office/2007/relationships/hdphoto" Target="../media/hdphoto12.wdp"/><Relationship Id="rId12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microsoft.com/office/2007/relationships/hdphoto" Target="../media/hdphoto14.wdp"/><Relationship Id="rId10" Type="http://schemas.microsoft.com/office/2007/relationships/hdphoto" Target="../media/hdphoto15.wdp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8.wdp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0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DB4A4-C605-4C43-A699-1D6DF95E81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2A114-1904-42A7-BC9B-68A78877BFCB}"/>
              </a:ext>
            </a:extLst>
          </p:cNvPr>
          <p:cNvGrpSpPr/>
          <p:nvPr/>
        </p:nvGrpSpPr>
        <p:grpSpPr>
          <a:xfrm>
            <a:off x="1160397" y="788847"/>
            <a:ext cx="9917723" cy="8914069"/>
            <a:chOff x="1113878" y="552659"/>
            <a:chExt cx="9917723" cy="8914069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2E85FAD-4D07-45C1-9D7A-3F5C4236A7E5}"/>
                </a:ext>
              </a:extLst>
            </p:cNvPr>
            <p:cNvSpPr/>
            <p:nvPr/>
          </p:nvSpPr>
          <p:spPr>
            <a:xfrm>
              <a:off x="3543883" y="2848796"/>
              <a:ext cx="5104233" cy="4215406"/>
            </a:xfrm>
            <a:prstGeom prst="blockArc">
              <a:avLst>
                <a:gd name="adj1" fmla="val 10800000"/>
                <a:gd name="adj2" fmla="val 31322"/>
                <a:gd name="adj3" fmla="val 12446"/>
              </a:avLst>
            </a:prstGeom>
            <a:solidFill>
              <a:srgbClr val="6C6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5AFDB5B-D7EC-498A-8709-0AC13FEFB7BF}"/>
                </a:ext>
              </a:extLst>
            </p:cNvPr>
            <p:cNvSpPr/>
            <p:nvPr/>
          </p:nvSpPr>
          <p:spPr>
            <a:xfrm>
              <a:off x="2931459" y="2343287"/>
              <a:ext cx="6329082" cy="5226424"/>
            </a:xfrm>
            <a:prstGeom prst="blockArc">
              <a:avLst>
                <a:gd name="adj1" fmla="val 10784698"/>
                <a:gd name="adj2" fmla="val 43434"/>
                <a:gd name="adj3" fmla="val 12274"/>
              </a:avLst>
            </a:prstGeom>
            <a:solidFill>
              <a:srgbClr val="DD7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7253E418-E664-490E-8F26-B6022702C2E0}"/>
                </a:ext>
              </a:extLst>
            </p:cNvPr>
            <p:cNvSpPr/>
            <p:nvPr/>
          </p:nvSpPr>
          <p:spPr>
            <a:xfrm>
              <a:off x="2366681" y="1842633"/>
              <a:ext cx="7351060" cy="6227732"/>
            </a:xfrm>
            <a:prstGeom prst="blockArc">
              <a:avLst>
                <a:gd name="adj1" fmla="val 10780659"/>
                <a:gd name="adj2" fmla="val 43434"/>
                <a:gd name="adj3" fmla="val 12274"/>
              </a:avLst>
            </a:prstGeom>
            <a:solidFill>
              <a:srgbClr val="C8E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4D696539-9AB6-4E7A-B80D-688D7D606A93}"/>
                </a:ext>
              </a:extLst>
            </p:cNvPr>
            <p:cNvSpPr/>
            <p:nvPr/>
          </p:nvSpPr>
          <p:spPr>
            <a:xfrm>
              <a:off x="2051222" y="1458096"/>
              <a:ext cx="8043037" cy="6746789"/>
            </a:xfrm>
            <a:prstGeom prst="blockArc">
              <a:avLst>
                <a:gd name="adj1" fmla="val 10650092"/>
                <a:gd name="adj2" fmla="val 156382"/>
                <a:gd name="adj3" fmla="val 9294"/>
              </a:avLst>
            </a:prstGeom>
            <a:solidFill>
              <a:srgbClr val="FFE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385DBC19-FB62-4968-839B-4AEBD75ADAF6}"/>
                </a:ext>
              </a:extLst>
            </p:cNvPr>
            <p:cNvSpPr/>
            <p:nvPr/>
          </p:nvSpPr>
          <p:spPr>
            <a:xfrm>
              <a:off x="1590508" y="1020871"/>
              <a:ext cx="8918829" cy="7848809"/>
            </a:xfrm>
            <a:prstGeom prst="blockArc">
              <a:avLst>
                <a:gd name="adj1" fmla="val 10748475"/>
                <a:gd name="adj2" fmla="val 87490"/>
                <a:gd name="adj3" fmla="val 6293"/>
              </a:avLst>
            </a:prstGeom>
            <a:solidFill>
              <a:srgbClr val="F3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006E3A3E-836F-49A0-8A5B-5DE4BB5ADACA}"/>
                </a:ext>
              </a:extLst>
            </p:cNvPr>
            <p:cNvSpPr/>
            <p:nvPr/>
          </p:nvSpPr>
          <p:spPr>
            <a:xfrm>
              <a:off x="1113878" y="552659"/>
              <a:ext cx="9917723" cy="8914069"/>
            </a:xfrm>
            <a:prstGeom prst="blockArc">
              <a:avLst>
                <a:gd name="adj1" fmla="val 10804039"/>
                <a:gd name="adj2" fmla="val 31169"/>
                <a:gd name="adj3" fmla="val 6487"/>
              </a:avLst>
            </a:prstGeom>
            <a:solidFill>
              <a:srgbClr val="EC5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932DF3-9EB9-4886-958B-1AE88AA3CB51}"/>
              </a:ext>
            </a:extLst>
          </p:cNvPr>
          <p:cNvSpPr txBox="1"/>
          <p:nvPr/>
        </p:nvSpPr>
        <p:spPr>
          <a:xfrm>
            <a:off x="3513354" y="4136019"/>
            <a:ext cx="51042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1FA345"/>
                </a:solidFill>
                <a:latin typeface="iCiel Cadena" panose="02000503000000020004" pitchFamily="50" charset="0"/>
              </a:rPr>
              <a:t>N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D81B6C"/>
                </a:solidFill>
                <a:latin typeface="iCiel Cadena" panose="02000503000000020004" pitchFamily="50" charset="0"/>
              </a:rPr>
              <a:t>A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M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E</a:t>
            </a:r>
            <a:endParaRPr lang="vi-VN" sz="8800">
              <a:ln>
                <a:solidFill>
                  <a:schemeClr val="tx1"/>
                </a:solidFill>
              </a:ln>
              <a:solidFill>
                <a:srgbClr val="AB499B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AAB95-7A70-440C-A506-95516765BBFF}"/>
              </a:ext>
            </a:extLst>
          </p:cNvPr>
          <p:cNvSpPr txBox="1"/>
          <p:nvPr/>
        </p:nvSpPr>
        <p:spPr>
          <a:xfrm>
            <a:off x="3948669" y="3220476"/>
            <a:ext cx="4341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GROUP</a:t>
            </a:r>
            <a:endParaRPr lang="vi-VN" sz="240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EEF0E0-18EB-4B7F-A84D-4CED7A465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09" y="5889988"/>
            <a:ext cx="2317582" cy="660593"/>
          </a:xfrm>
          <a:prstGeom prst="rect">
            <a:avLst/>
          </a:prstGeom>
        </p:spPr>
      </p:pic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F0A5CCBA-52BF-4C65-8824-ECA08E1BF92D}"/>
              </a:ext>
            </a:extLst>
          </p:cNvPr>
          <p:cNvSpPr/>
          <p:nvPr/>
        </p:nvSpPr>
        <p:spPr>
          <a:xfrm>
            <a:off x="11270130" y="265760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Star: 4 Points 19">
            <a:extLst>
              <a:ext uri="{FF2B5EF4-FFF2-40B4-BE49-F238E27FC236}">
                <a16:creationId xmlns:a16="http://schemas.microsoft.com/office/drawing/2014/main" id="{638ADC7F-5948-439F-9834-0D0598DC4523}"/>
              </a:ext>
            </a:extLst>
          </p:cNvPr>
          <p:cNvSpPr/>
          <p:nvPr/>
        </p:nvSpPr>
        <p:spPr>
          <a:xfrm>
            <a:off x="2016250" y="812463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Star: 4 Points 20">
            <a:extLst>
              <a:ext uri="{FF2B5EF4-FFF2-40B4-BE49-F238E27FC236}">
                <a16:creationId xmlns:a16="http://schemas.microsoft.com/office/drawing/2014/main" id="{00E0AEE6-9161-4F27-B202-3D95D1AB2C4D}"/>
              </a:ext>
            </a:extLst>
          </p:cNvPr>
          <p:cNvSpPr/>
          <p:nvPr/>
        </p:nvSpPr>
        <p:spPr>
          <a:xfrm>
            <a:off x="678075" y="2078821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Star: 4 Points 21">
            <a:extLst>
              <a:ext uri="{FF2B5EF4-FFF2-40B4-BE49-F238E27FC236}">
                <a16:creationId xmlns:a16="http://schemas.microsoft.com/office/drawing/2014/main" id="{079D2BFE-E16D-4CC6-95B9-7F2E6F5A6964}"/>
              </a:ext>
            </a:extLst>
          </p:cNvPr>
          <p:cNvSpPr/>
          <p:nvPr/>
        </p:nvSpPr>
        <p:spPr>
          <a:xfrm>
            <a:off x="9884052" y="5837247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Star: 4 Points 22">
            <a:extLst>
              <a:ext uri="{FF2B5EF4-FFF2-40B4-BE49-F238E27FC236}">
                <a16:creationId xmlns:a16="http://schemas.microsoft.com/office/drawing/2014/main" id="{40095E7F-59C2-43B6-AEC7-FF6B29871141}"/>
              </a:ext>
            </a:extLst>
          </p:cNvPr>
          <p:cNvSpPr/>
          <p:nvPr/>
        </p:nvSpPr>
        <p:spPr>
          <a:xfrm>
            <a:off x="1568059" y="5666939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Star: 4 Points 23">
            <a:extLst>
              <a:ext uri="{FF2B5EF4-FFF2-40B4-BE49-F238E27FC236}">
                <a16:creationId xmlns:a16="http://schemas.microsoft.com/office/drawing/2014/main" id="{51E81369-FFD7-4F4D-858B-10648BCE1FA0}"/>
              </a:ext>
            </a:extLst>
          </p:cNvPr>
          <p:cNvSpPr/>
          <p:nvPr/>
        </p:nvSpPr>
        <p:spPr>
          <a:xfrm>
            <a:off x="7056510" y="8295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Star: 4 Points 24">
            <a:extLst>
              <a:ext uri="{FF2B5EF4-FFF2-40B4-BE49-F238E27FC236}">
                <a16:creationId xmlns:a16="http://schemas.microsoft.com/office/drawing/2014/main" id="{D59D402F-CA08-4899-B74A-AECD8D0451BB}"/>
              </a:ext>
            </a:extLst>
          </p:cNvPr>
          <p:cNvSpPr/>
          <p:nvPr/>
        </p:nvSpPr>
        <p:spPr>
          <a:xfrm>
            <a:off x="638614" y="250674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Star: 4 Points 25">
            <a:extLst>
              <a:ext uri="{FF2B5EF4-FFF2-40B4-BE49-F238E27FC236}">
                <a16:creationId xmlns:a16="http://schemas.microsoft.com/office/drawing/2014/main" id="{94603465-110E-4DBD-9131-651BAD06D50C}"/>
              </a:ext>
            </a:extLst>
          </p:cNvPr>
          <p:cNvSpPr/>
          <p:nvPr/>
        </p:nvSpPr>
        <p:spPr>
          <a:xfrm>
            <a:off x="11480337" y="3110676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7FC70B48-8058-4F97-A42F-C96885005DAF}"/>
              </a:ext>
            </a:extLst>
          </p:cNvPr>
          <p:cNvSpPr/>
          <p:nvPr/>
        </p:nvSpPr>
        <p:spPr>
          <a:xfrm>
            <a:off x="11599903" y="4984338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Star: 4 Points 27">
            <a:extLst>
              <a:ext uri="{FF2B5EF4-FFF2-40B4-BE49-F238E27FC236}">
                <a16:creationId xmlns:a16="http://schemas.microsoft.com/office/drawing/2014/main" id="{4A0865BB-A5C5-44F3-A5E1-046A70CE251F}"/>
              </a:ext>
            </a:extLst>
          </p:cNvPr>
          <p:cNvSpPr/>
          <p:nvPr/>
        </p:nvSpPr>
        <p:spPr>
          <a:xfrm>
            <a:off x="10336551" y="1684795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Star: 4 Points 28">
            <a:extLst>
              <a:ext uri="{FF2B5EF4-FFF2-40B4-BE49-F238E27FC236}">
                <a16:creationId xmlns:a16="http://schemas.microsoft.com/office/drawing/2014/main" id="{49EC6FEE-C17C-4863-8311-DFEDDFD3DFE9}"/>
              </a:ext>
            </a:extLst>
          </p:cNvPr>
          <p:cNvSpPr/>
          <p:nvPr/>
        </p:nvSpPr>
        <p:spPr>
          <a:xfrm>
            <a:off x="8193275" y="5433537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Star: 4 Points 29">
            <a:extLst>
              <a:ext uri="{FF2B5EF4-FFF2-40B4-BE49-F238E27FC236}">
                <a16:creationId xmlns:a16="http://schemas.microsoft.com/office/drawing/2014/main" id="{62EC9510-B7A3-44CA-8AC7-5E5215233F6B}"/>
              </a:ext>
            </a:extLst>
          </p:cNvPr>
          <p:cNvSpPr/>
          <p:nvPr/>
        </p:nvSpPr>
        <p:spPr>
          <a:xfrm>
            <a:off x="381466" y="5154646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Star: 4 Points 30">
            <a:extLst>
              <a:ext uri="{FF2B5EF4-FFF2-40B4-BE49-F238E27FC236}">
                <a16:creationId xmlns:a16="http://schemas.microsoft.com/office/drawing/2014/main" id="{11D9A29E-F446-4681-8199-0FA17E72393C}"/>
              </a:ext>
            </a:extLst>
          </p:cNvPr>
          <p:cNvSpPr/>
          <p:nvPr/>
        </p:nvSpPr>
        <p:spPr>
          <a:xfrm>
            <a:off x="9076068" y="591975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Star: 4 Points 31">
            <a:extLst>
              <a:ext uri="{FF2B5EF4-FFF2-40B4-BE49-F238E27FC236}">
                <a16:creationId xmlns:a16="http://schemas.microsoft.com/office/drawing/2014/main" id="{885CB502-97D3-49A9-924E-7343678AABE7}"/>
              </a:ext>
            </a:extLst>
          </p:cNvPr>
          <p:cNvSpPr/>
          <p:nvPr/>
        </p:nvSpPr>
        <p:spPr>
          <a:xfrm>
            <a:off x="4461622" y="-53676"/>
            <a:ext cx="420414" cy="682601"/>
          </a:xfrm>
          <a:prstGeom prst="star4">
            <a:avLst>
              <a:gd name="adj" fmla="val 159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DFC20FD-B84A-4FD2-87B0-3C4236937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4" b="93765" l="8605" r="91628">
                        <a14:foregroundMark x1="43488" y1="23261" x2="43953" y2="37530"/>
                        <a14:foregroundMark x1="41395" y1="24940" x2="39651" y2="34652"/>
                        <a14:foregroundMark x1="35349" y1="15468" x2="35349" y2="36691"/>
                        <a14:foregroundMark x1="42558" y1="23981" x2="48372" y2="38010"/>
                        <a14:foregroundMark x1="41628" y1="29017" x2="41744" y2="36091"/>
                        <a14:foregroundMark x1="38837" y1="28537" x2="39070" y2="41607"/>
                        <a14:foregroundMark x1="38256" y1="35612" x2="39302" y2="42326"/>
                        <a14:foregroundMark x1="43256" y1="26619" x2="48023" y2="31775"/>
                        <a14:foregroundMark x1="48023" y1="31775" x2="49419" y2="32374"/>
                        <a14:foregroundMark x1="41512" y1="20863" x2="48256" y2="21823"/>
                        <a14:foregroundMark x1="36163" y1="18945" x2="49186" y2="20024"/>
                        <a14:foregroundMark x1="56628" y1="25060" x2="62326" y2="37170"/>
                        <a14:foregroundMark x1="55581" y1="27458" x2="59767" y2="40168"/>
                        <a14:foregroundMark x1="53372" y1="26739" x2="55116" y2="41607"/>
                        <a14:foregroundMark x1="55116" y1="41607" x2="55116" y2="41607"/>
                        <a14:foregroundMark x1="51860" y1="29496" x2="54535" y2="39448"/>
                        <a14:foregroundMark x1="54535" y1="39448" x2="54651" y2="39568"/>
                        <a14:foregroundMark x1="53023" y1="22302" x2="60233" y2="29616"/>
                        <a14:foregroundMark x1="60233" y1="20504" x2="63140" y2="28657"/>
                        <a14:foregroundMark x1="63140" y1="28657" x2="63140" y2="30096"/>
                        <a14:foregroundMark x1="43140" y1="7554" x2="43140" y2="7554"/>
                        <a14:foregroundMark x1="54070" y1="20504" x2="59070" y2="30695"/>
                        <a14:foregroundMark x1="59302" y1="20384" x2="62791" y2="32494"/>
                        <a14:foregroundMark x1="63837" y1="28417" x2="64070" y2="36571"/>
                        <a14:foregroundMark x1="38372" y1="33333" x2="45000" y2="42086"/>
                        <a14:foregroundMark x1="91744" y1="18945" x2="91744" y2="18945"/>
                        <a14:foregroundMark x1="54419" y1="23022" x2="52209" y2="31655"/>
                        <a14:foregroundMark x1="50349" y1="41727" x2="52209" y2="49520"/>
                        <a14:foregroundMark x1="52209" y1="49520" x2="52209" y2="49520"/>
                        <a14:foregroundMark x1="39767" y1="87050" x2="40233" y2="88010"/>
                        <a14:foregroundMark x1="35000" y1="93765" x2="35000" y2="93765"/>
                        <a14:foregroundMark x1="8605" y1="73621" x2="8605" y2="73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4600">
            <a:off x="2643452" y="3502551"/>
            <a:ext cx="1891011" cy="1833841"/>
          </a:xfrm>
          <a:prstGeom prst="rect">
            <a:avLst/>
          </a:prstGeom>
        </p:spPr>
      </p:pic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6D495AD9-32F0-4902-9AD1-9F13BD259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2" b="94667" l="9778" r="89778">
                        <a14:foregroundMark x1="50222" y1="16444" x2="52889" y2="27111"/>
                        <a14:foregroundMark x1="45778" y1="13778" x2="49778" y2="23111"/>
                        <a14:foregroundMark x1="42667" y1="12889" x2="38667" y2="21778"/>
                        <a14:foregroundMark x1="37778" y1="27111" x2="42667" y2="31556"/>
                        <a14:foregroundMark x1="40444" y1="23111" x2="44889" y2="29333"/>
                        <a14:foregroundMark x1="49333" y1="10222" x2="51556" y2="15111"/>
                        <a14:foregroundMark x1="59111" y1="18222" x2="64889" y2="28000"/>
                        <a14:foregroundMark x1="64444" y1="21333" x2="65333" y2="23556"/>
                        <a14:foregroundMark x1="66222" y1="19111" x2="64889" y2="26667"/>
                        <a14:foregroundMark x1="59556" y1="20889" x2="58667" y2="30222"/>
                        <a14:foregroundMark x1="55111" y1="20000" x2="54222" y2="32889"/>
                        <a14:foregroundMark x1="59556" y1="30222" x2="68889" y2="31111"/>
                        <a14:foregroundMark x1="45333" y1="88444" x2="44889" y2="92444"/>
                        <a14:foregroundMark x1="40000" y1="88444" x2="40889" y2="90667"/>
                        <a14:foregroundMark x1="41778" y1="94667" x2="41778" y2="94667"/>
                        <a14:foregroundMark x1="69333" y1="94667" x2="69333" y2="94667"/>
                        <a14:foregroundMark x1="48000" y1="6222" x2="48000" y2="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38" y="3518870"/>
            <a:ext cx="1823355" cy="18233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4262FC-02A0-4774-8436-7475A57959EB}"/>
              </a:ext>
            </a:extLst>
          </p:cNvPr>
          <p:cNvSpPr txBox="1"/>
          <p:nvPr/>
        </p:nvSpPr>
        <p:spPr>
          <a:xfrm>
            <a:off x="3519670" y="4130226"/>
            <a:ext cx="51042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N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FFE716"/>
                </a:solidFill>
                <a:latin typeface="iCiel Cadena" panose="02000503000000020004" pitchFamily="50" charset="0"/>
              </a:rPr>
              <a:t>A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F15922"/>
                </a:solidFill>
                <a:latin typeface="iCiel Cadena" panose="02000503000000020004" pitchFamily="50" charset="0"/>
              </a:rPr>
              <a:t>M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577ABD"/>
                </a:solidFill>
                <a:latin typeface="iCiel Cadena" panose="02000503000000020004" pitchFamily="50" charset="0"/>
              </a:rPr>
              <a:t>E</a:t>
            </a:r>
            <a:endParaRPr lang="vi-VN" sz="8800">
              <a:ln>
                <a:solidFill>
                  <a:schemeClr val="tx1"/>
                </a:solidFill>
              </a:ln>
              <a:solidFill>
                <a:srgbClr val="577ABD"/>
              </a:solidFill>
              <a:latin typeface="iCiel Cadena" panose="02000503000000020004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5943C3-49C9-4D82-A807-B5FA293A5587}"/>
              </a:ext>
            </a:extLst>
          </p:cNvPr>
          <p:cNvSpPr txBox="1"/>
          <p:nvPr/>
        </p:nvSpPr>
        <p:spPr>
          <a:xfrm>
            <a:off x="3514061" y="4133382"/>
            <a:ext cx="51042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1FA345"/>
                </a:solidFill>
                <a:latin typeface="iCiel Cadena" panose="02000503000000020004" pitchFamily="50" charset="0"/>
              </a:rPr>
              <a:t>N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577ABD"/>
                </a:solidFill>
                <a:latin typeface="iCiel Cadena" panose="02000503000000020004" pitchFamily="50" charset="0"/>
              </a:rPr>
              <a:t>A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M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D81B6C"/>
                </a:solidFill>
                <a:latin typeface="iCiel Cadena" panose="02000503000000020004" pitchFamily="50" charset="0"/>
              </a:rPr>
              <a:t>E</a:t>
            </a:r>
            <a:endParaRPr lang="vi-VN" sz="8800">
              <a:ln>
                <a:solidFill>
                  <a:schemeClr val="tx1"/>
                </a:solidFill>
              </a:ln>
              <a:solidFill>
                <a:srgbClr val="D81B6C"/>
              </a:solidFill>
              <a:latin typeface="iCiel Cadena" panose="02000503000000020004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B9B8D1-FFCA-4D94-B0BD-831CC81E850D}"/>
              </a:ext>
            </a:extLst>
          </p:cNvPr>
          <p:cNvSpPr txBox="1"/>
          <p:nvPr/>
        </p:nvSpPr>
        <p:spPr>
          <a:xfrm>
            <a:off x="3512398" y="4137020"/>
            <a:ext cx="51042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1FA345"/>
                </a:solidFill>
                <a:latin typeface="iCiel Cadena" panose="02000503000000020004" pitchFamily="50" charset="0"/>
              </a:rPr>
              <a:t>N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FFE716"/>
                </a:solidFill>
                <a:latin typeface="iCiel Cadena" panose="02000503000000020004" pitchFamily="50" charset="0"/>
              </a:rPr>
              <a:t>A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M</a:t>
            </a:r>
            <a:r>
              <a:rPr lang="en-US" sz="8800">
                <a:ln>
                  <a:solidFill>
                    <a:schemeClr val="tx1"/>
                  </a:solidFill>
                </a:ln>
                <a:solidFill>
                  <a:srgbClr val="EC519D"/>
                </a:solidFill>
                <a:latin typeface="iCiel Cadena" panose="02000503000000020004" pitchFamily="50" charset="0"/>
              </a:rPr>
              <a:t>E</a:t>
            </a:r>
            <a:endParaRPr lang="vi-VN" sz="8800">
              <a:ln>
                <a:solidFill>
                  <a:schemeClr val="tx1"/>
                </a:solidFill>
              </a:ln>
              <a:solidFill>
                <a:srgbClr val="EC519D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5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A5DAE-9841-4EB9-8D7E-ADBB44F9E0A3}"/>
              </a:ext>
            </a:extLst>
          </p:cNvPr>
          <p:cNvSpPr/>
          <p:nvPr/>
        </p:nvSpPr>
        <p:spPr>
          <a:xfrm>
            <a:off x="0" y="-1"/>
            <a:ext cx="12192000" cy="6966857"/>
          </a:xfrm>
          <a:prstGeom prst="rect">
            <a:avLst/>
          </a:prstGeom>
          <a:solidFill>
            <a:srgbClr val="F3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2F73EEC-E3C8-4A57-AD04-5449F94F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190601" cy="1248229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86D8B61-9B57-4A7D-B39D-7ABAD1ED9D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5" r="15724"/>
          <a:stretch/>
        </p:blipFill>
        <p:spPr>
          <a:xfrm flipH="1">
            <a:off x="-285433" y="3243941"/>
            <a:ext cx="3696362" cy="3722915"/>
          </a:xfrm>
          <a:prstGeom prst="rect">
            <a:avLst/>
          </a:prstGeom>
        </p:spPr>
      </p:pic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2922F90-8766-445C-B5D6-12018D87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997" y="4177340"/>
            <a:ext cx="2258278" cy="2588758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677FB9F1-D94C-4CBA-8200-BAF24DA60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4" b="90870" l="7273" r="93523">
                        <a14:foregroundMark x1="7273" y1="46739" x2="7273" y2="46739"/>
                        <a14:foregroundMark x1="43182" y1="13587" x2="38068" y2="40870"/>
                        <a14:foregroundMark x1="36705" y1="23478" x2="36477" y2="38478"/>
                        <a14:foregroundMark x1="29432" y1="27065" x2="45341" y2="33696"/>
                        <a14:foregroundMark x1="32955" y1="25435" x2="35341" y2="26848"/>
                        <a14:foregroundMark x1="25455" y1="20326" x2="28977" y2="34022"/>
                        <a14:foregroundMark x1="62159" y1="25978" x2="65909" y2="40000"/>
                        <a14:foregroundMark x1="71932" y1="26413" x2="73409" y2="36630"/>
                        <a14:foregroundMark x1="57500" y1="33913" x2="60000" y2="39130"/>
                        <a14:foregroundMark x1="41591" y1="40870" x2="48636" y2="42500"/>
                        <a14:foregroundMark x1="48409" y1="39130" x2="53750" y2="42283"/>
                        <a14:foregroundMark x1="71477" y1="84022" x2="71477" y2="84022"/>
                        <a14:foregroundMark x1="67500" y1="86739" x2="71023" y2="86739"/>
                        <a14:foregroundMark x1="93636" y1="72609" x2="93636" y2="76196"/>
                        <a14:foregroundMark x1="42727" y1="7609" x2="50455" y2="7174"/>
                        <a14:foregroundMark x1="47159" y1="69239" x2="47386" y2="77283"/>
                        <a14:foregroundMark x1="40227" y1="70217" x2="39205" y2="77935"/>
                        <a14:foregroundMark x1="39205" y1="80217" x2="39432" y2="87609"/>
                        <a14:foregroundMark x1="39432" y1="87609" x2="39432" y2="87609"/>
                        <a14:foregroundMark x1="49318" y1="79565" x2="52045" y2="83370"/>
                        <a14:foregroundMark x1="15909" y1="85761" x2="22614" y2="88913"/>
                        <a14:foregroundMark x1="43182" y1="36848" x2="46477" y2="40217"/>
                        <a14:foregroundMark x1="38864" y1="90870" x2="38864" y2="90870"/>
                        <a14:foregroundMark x1="50114" y1="90870" x2="50114" y2="9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72" y="4068833"/>
            <a:ext cx="2637463" cy="2757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70AE6-D536-40E6-A714-2D456A577BA3}"/>
              </a:ext>
            </a:extLst>
          </p:cNvPr>
          <p:cNvSpPr txBox="1"/>
          <p:nvPr/>
        </p:nvSpPr>
        <p:spPr>
          <a:xfrm>
            <a:off x="3441510" y="2281335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D71568"/>
                </a:solidFill>
                <a:latin typeface="iCiel Cadena" panose="02000503000000020004" pitchFamily="50" charset="0"/>
              </a:rPr>
              <a:t>NỘI DUNG 4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D71568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339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A5DAE-9841-4EB9-8D7E-ADBB44F9E0A3}"/>
              </a:ext>
            </a:extLst>
          </p:cNvPr>
          <p:cNvSpPr/>
          <p:nvPr/>
        </p:nvSpPr>
        <p:spPr>
          <a:xfrm>
            <a:off x="0" y="-1"/>
            <a:ext cx="12192000" cy="6966857"/>
          </a:xfrm>
          <a:prstGeom prst="rect">
            <a:avLst/>
          </a:prstGeom>
          <a:solidFill>
            <a:srgbClr val="F3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C0D3DB-98B9-4C86-8486-3EB522BEC529}"/>
              </a:ext>
            </a:extLst>
          </p:cNvPr>
          <p:cNvGrpSpPr/>
          <p:nvPr/>
        </p:nvGrpSpPr>
        <p:grpSpPr>
          <a:xfrm>
            <a:off x="530086" y="344557"/>
            <a:ext cx="11171583" cy="6264964"/>
            <a:chOff x="530086" y="344557"/>
            <a:chExt cx="11171583" cy="626496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8E13E71-D5DA-4E60-9B97-7E71A5369752}"/>
                </a:ext>
              </a:extLst>
            </p:cNvPr>
            <p:cNvSpPr/>
            <p:nvPr/>
          </p:nvSpPr>
          <p:spPr>
            <a:xfrm>
              <a:off x="530086" y="344557"/>
              <a:ext cx="11171583" cy="6264964"/>
            </a:xfrm>
            <a:prstGeom prst="roundRect">
              <a:avLst>
                <a:gd name="adj" fmla="val 3125"/>
              </a:avLst>
            </a:prstGeom>
            <a:solidFill>
              <a:srgbClr val="F59D8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E8CB9A-ED61-43D1-8A98-A71006DE7C83}"/>
                </a:ext>
              </a:extLst>
            </p:cNvPr>
            <p:cNvSpPr txBox="1"/>
            <p:nvPr/>
          </p:nvSpPr>
          <p:spPr>
            <a:xfrm>
              <a:off x="3471325" y="380187"/>
              <a:ext cx="53089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n w="19050">
                    <a:solidFill>
                      <a:schemeClr val="tx1"/>
                    </a:solidFill>
                  </a:ln>
                  <a:solidFill>
                    <a:srgbClr val="D71568"/>
                  </a:solidFill>
                  <a:latin typeface="iCiel Cadena" panose="02000503000000020004" pitchFamily="50" charset="0"/>
                </a:rPr>
                <a:t>NỘI DUNG 4</a:t>
              </a:r>
              <a:endParaRPr lang="vi-VN" sz="4800">
                <a:ln w="19050">
                  <a:solidFill>
                    <a:schemeClr val="tx1"/>
                  </a:solidFill>
                </a:ln>
                <a:solidFill>
                  <a:srgbClr val="D71568"/>
                </a:solidFill>
                <a:latin typeface="iCiel Cadena" panose="02000503000000020004" pitchFamily="50" charset="0"/>
              </a:endParaRPr>
            </a:p>
          </p:txBody>
        </p:sp>
        <p:pic>
          <p:nvPicPr>
            <p:cNvPr id="14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8336B0C8-0C0F-4E6E-996C-D33C219B1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74" b="90870" l="7273" r="93523">
                          <a14:foregroundMark x1="7273" y1="46739" x2="7273" y2="46739"/>
                          <a14:foregroundMark x1="43182" y1="13587" x2="38068" y2="40870"/>
                          <a14:foregroundMark x1="36705" y1="23478" x2="36477" y2="38478"/>
                          <a14:foregroundMark x1="29432" y1="27065" x2="45341" y2="33696"/>
                          <a14:foregroundMark x1="32955" y1="25435" x2="35341" y2="26848"/>
                          <a14:foregroundMark x1="25455" y1="20326" x2="28977" y2="34022"/>
                          <a14:foregroundMark x1="62159" y1="25978" x2="65909" y2="40000"/>
                          <a14:foregroundMark x1="71932" y1="26413" x2="73409" y2="36630"/>
                          <a14:foregroundMark x1="57500" y1="33913" x2="60000" y2="39130"/>
                          <a14:foregroundMark x1="41591" y1="40870" x2="48636" y2="42500"/>
                          <a14:foregroundMark x1="48409" y1="39130" x2="53750" y2="42283"/>
                          <a14:foregroundMark x1="71477" y1="84022" x2="71477" y2="84022"/>
                          <a14:foregroundMark x1="67500" y1="86739" x2="71023" y2="86739"/>
                          <a14:foregroundMark x1="93636" y1="72609" x2="93636" y2="76196"/>
                          <a14:foregroundMark x1="42727" y1="7609" x2="50455" y2="7174"/>
                          <a14:foregroundMark x1="47159" y1="69239" x2="47386" y2="77283"/>
                          <a14:foregroundMark x1="40227" y1="70217" x2="39205" y2="77935"/>
                          <a14:foregroundMark x1="39205" y1="80217" x2="39432" y2="87609"/>
                          <a14:foregroundMark x1="39432" y1="87609" x2="39432" y2="87609"/>
                          <a14:foregroundMark x1="49318" y1="79565" x2="52045" y2="83370"/>
                          <a14:foregroundMark x1="15909" y1="85761" x2="22614" y2="88913"/>
                          <a14:foregroundMark x1="43182" y1="36848" x2="46477" y2="40217"/>
                          <a14:foregroundMark x1="38864" y1="90870" x2="38864" y2="90870"/>
                          <a14:foregroundMark x1="50114" y1="90870" x2="50114" y2="908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0185" y="405955"/>
              <a:ext cx="794866" cy="830997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8E2253B-F2E0-45BD-9F21-FDBC45F01A40}"/>
                </a:ext>
              </a:extLst>
            </p:cNvPr>
            <p:cNvSpPr/>
            <p:nvPr/>
          </p:nvSpPr>
          <p:spPr>
            <a:xfrm>
              <a:off x="841248" y="1211184"/>
              <a:ext cx="10663494" cy="5266629"/>
            </a:xfrm>
            <a:prstGeom prst="roundRect">
              <a:avLst>
                <a:gd name="adj" fmla="val 2546"/>
              </a:avLst>
            </a:prstGeom>
            <a:solidFill>
              <a:srgbClr val="F8BBC7"/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" name="Picture 1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288692F-9423-4348-8C2B-CF3D2712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48" y="405955"/>
              <a:ext cx="1292353" cy="736397"/>
            </a:xfrm>
            <a:prstGeom prst="rect">
              <a:avLst/>
            </a:prstGeom>
          </p:spPr>
        </p:pic>
      </p:grp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9915B71-7112-4749-8BCB-736C44E83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979" y="5289848"/>
            <a:ext cx="1451776" cy="16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4783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2468A4-013A-4801-ADC0-B4485604B0AE}"/>
              </a:ext>
            </a:extLst>
          </p:cNvPr>
          <p:cNvSpPr/>
          <p:nvPr/>
        </p:nvSpPr>
        <p:spPr>
          <a:xfrm>
            <a:off x="0" y="-17696"/>
            <a:ext cx="12192000" cy="6858000"/>
          </a:xfrm>
          <a:prstGeom prst="rect">
            <a:avLst/>
          </a:prstGeom>
          <a:solidFill>
            <a:srgbClr val="C9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71E7D-E5E9-49F7-A489-F4BBA09D2E9B}"/>
              </a:ext>
            </a:extLst>
          </p:cNvPr>
          <p:cNvSpPr/>
          <p:nvPr/>
        </p:nvSpPr>
        <p:spPr>
          <a:xfrm>
            <a:off x="-1524" y="-17696"/>
            <a:ext cx="12192000" cy="1117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B079DE3-B93B-402B-A7F5-54208BB8A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8641" cy="1036282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4E988D4-E913-450C-9856-936B2EF7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4" b="90870" l="7273" r="93523">
                        <a14:foregroundMark x1="7273" y1="46739" x2="7273" y2="46739"/>
                        <a14:foregroundMark x1="43182" y1="13587" x2="38068" y2="40870"/>
                        <a14:foregroundMark x1="36705" y1="23478" x2="36477" y2="38478"/>
                        <a14:foregroundMark x1="29432" y1="27065" x2="45341" y2="33696"/>
                        <a14:foregroundMark x1="32955" y1="25435" x2="35341" y2="26848"/>
                        <a14:foregroundMark x1="25455" y1="20326" x2="28977" y2="34022"/>
                        <a14:foregroundMark x1="62159" y1="25978" x2="65909" y2="40000"/>
                        <a14:foregroundMark x1="71932" y1="26413" x2="73409" y2="36630"/>
                        <a14:foregroundMark x1="57500" y1="33913" x2="60000" y2="39130"/>
                        <a14:foregroundMark x1="41591" y1="40870" x2="48636" y2="42500"/>
                        <a14:foregroundMark x1="48409" y1="39130" x2="53750" y2="42283"/>
                        <a14:foregroundMark x1="71477" y1="84022" x2="71477" y2="84022"/>
                        <a14:foregroundMark x1="67500" y1="86739" x2="71023" y2="86739"/>
                        <a14:foregroundMark x1="93636" y1="72609" x2="93636" y2="76196"/>
                        <a14:foregroundMark x1="42727" y1="7609" x2="50455" y2="7174"/>
                        <a14:foregroundMark x1="47159" y1="69239" x2="47386" y2="77283"/>
                        <a14:foregroundMark x1="40227" y1="70217" x2="39205" y2="77935"/>
                        <a14:foregroundMark x1="39205" y1="80217" x2="39432" y2="87609"/>
                        <a14:foregroundMark x1="39432" y1="87609" x2="39432" y2="87609"/>
                        <a14:foregroundMark x1="49318" y1="79565" x2="52045" y2="83370"/>
                        <a14:foregroundMark x1="15909" y1="85761" x2="22614" y2="88913"/>
                        <a14:foregroundMark x1="43182" y1="36848" x2="46477" y2="40217"/>
                        <a14:foregroundMark x1="38864" y1="90870" x2="38864" y2="90870"/>
                        <a14:foregroundMark x1="50114" y1="90870" x2="50114" y2="9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599" y="45889"/>
            <a:ext cx="1076961" cy="11259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E3D9E0-1F78-47C0-ACE4-FDCB9A2F07FB}"/>
              </a:ext>
            </a:extLst>
          </p:cNvPr>
          <p:cNvSpPr txBox="1"/>
          <p:nvPr/>
        </p:nvSpPr>
        <p:spPr>
          <a:xfrm>
            <a:off x="3441510" y="67901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D71568"/>
                </a:solidFill>
                <a:latin typeface="iCiel Cadena" panose="02000503000000020004" pitchFamily="50" charset="0"/>
              </a:rPr>
              <a:t>TỔNG KẾT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D71568"/>
              </a:solidFill>
              <a:latin typeface="iCiel Cadena" panose="02000503000000020004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225C30-A461-41A4-83FA-F4007E853F92}"/>
              </a:ext>
            </a:extLst>
          </p:cNvPr>
          <p:cNvSpPr/>
          <p:nvPr/>
        </p:nvSpPr>
        <p:spPr>
          <a:xfrm>
            <a:off x="0" y="5862320"/>
            <a:ext cx="12192000" cy="995679"/>
          </a:xfrm>
          <a:prstGeom prst="rect">
            <a:avLst/>
          </a:prstGeom>
          <a:solidFill>
            <a:srgbClr val="89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4" name="Picture 23" descr="Shape, circle&#10;&#10;Description automatically generated">
            <a:extLst>
              <a:ext uri="{FF2B5EF4-FFF2-40B4-BE49-F238E27FC236}">
                <a16:creationId xmlns:a16="http://schemas.microsoft.com/office/drawing/2014/main" id="{63DD152E-6C7A-49E6-86AE-D00A33C0E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24" b="89869" l="10000" r="90000">
                        <a14:foregroundMark x1="34146" y1="34804" x2="42683" y2="53105"/>
                        <a14:foregroundMark x1="36341" y1="34967" x2="45244" y2="37418"/>
                        <a14:foregroundMark x1="36585" y1="41176" x2="45122" y2="45261"/>
                        <a14:foregroundMark x1="45122" y1="45261" x2="50732" y2="45098"/>
                        <a14:foregroundMark x1="43049" y1="33987" x2="62561" y2="39706"/>
                        <a14:foregroundMark x1="62561" y1="39706" x2="66098" y2="39869"/>
                        <a14:foregroundMark x1="60366" y1="33987" x2="75732" y2="55065"/>
                        <a14:foregroundMark x1="75732" y1="55065" x2="76098" y2="54575"/>
                        <a14:foregroundMark x1="61829" y1="37418" x2="65732" y2="53922"/>
                        <a14:foregroundMark x1="65732" y1="53922" x2="64512" y2="51144"/>
                        <a14:foregroundMark x1="53049" y1="8824" x2="53049" y2="8824"/>
                        <a14:foregroundMark x1="62561" y1="31373" x2="74634" y2="47712"/>
                        <a14:foregroundMark x1="69024" y1="32353" x2="69756" y2="43627"/>
                        <a14:foregroundMark x1="30732" y1="33007" x2="33171" y2="43137"/>
                        <a14:foregroundMark x1="47927" y1="86765" x2="49756" y2="89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507" y="5073632"/>
            <a:ext cx="2589577" cy="1932709"/>
          </a:xfrm>
          <a:prstGeom prst="rect">
            <a:avLst/>
          </a:prstGeom>
        </p:spPr>
      </p:pic>
      <p:pic>
        <p:nvPicPr>
          <p:cNvPr id="25" name="Picture 24" descr="Shape, circle&#10;&#10;Description automatically generated">
            <a:extLst>
              <a:ext uri="{FF2B5EF4-FFF2-40B4-BE49-F238E27FC236}">
                <a16:creationId xmlns:a16="http://schemas.microsoft.com/office/drawing/2014/main" id="{682812BC-79FB-40B6-918D-EBE370090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00" b="92000" l="6628" r="93140">
                        <a14:foregroundMark x1="47907" y1="24933" x2="41279" y2="41200"/>
                        <a14:foregroundMark x1="41279" y1="41200" x2="41279" y2="41333"/>
                        <a14:foregroundMark x1="40698" y1="28400" x2="38721" y2="42533"/>
                        <a14:foregroundMark x1="33605" y1="27600" x2="31628" y2="41733"/>
                        <a14:foregroundMark x1="28953" y1="30133" x2="32442" y2="40000"/>
                        <a14:foregroundMark x1="32442" y1="40000" x2="36395" y2="42800"/>
                        <a14:foregroundMark x1="41860" y1="37200" x2="46860" y2="38800"/>
                        <a14:foregroundMark x1="44767" y1="29200" x2="49767" y2="35600"/>
                        <a14:foregroundMark x1="46047" y1="21467" x2="50581" y2="30933"/>
                        <a14:foregroundMark x1="50581" y1="30933" x2="51744" y2="36400"/>
                        <a14:foregroundMark x1="37093" y1="24133" x2="48256" y2="21333"/>
                        <a14:foregroundMark x1="33721" y1="26533" x2="40698" y2="20933"/>
                        <a14:foregroundMark x1="53721" y1="9200" x2="59070" y2="8933"/>
                        <a14:foregroundMark x1="61628" y1="25867" x2="68837" y2="41467"/>
                        <a14:foregroundMark x1="71512" y1="25467" x2="74651" y2="33067"/>
                        <a14:foregroundMark x1="74651" y1="33067" x2="74302" y2="34267"/>
                        <a14:foregroundMark x1="70930" y1="24000" x2="73721" y2="30800"/>
                        <a14:foregroundMark x1="73721" y1="30800" x2="73372" y2="37867"/>
                        <a14:foregroundMark x1="73372" y1="37867" x2="72674" y2="37867"/>
                        <a14:foregroundMark x1="59186" y1="23467" x2="58488" y2="31600"/>
                        <a14:foregroundMark x1="58488" y1="31600" x2="60465" y2="40000"/>
                        <a14:foregroundMark x1="60465" y1="40000" x2="60465" y2="40133"/>
                        <a14:foregroundMark x1="63837" y1="36133" x2="68488" y2="41467"/>
                        <a14:foregroundMark x1="68488" y1="41467" x2="68605" y2="41467"/>
                        <a14:foregroundMark x1="61512" y1="41733" x2="68605" y2="42267"/>
                        <a14:foregroundMark x1="68605" y1="42267" x2="69186" y2="41867"/>
                        <a14:foregroundMark x1="64651" y1="28800" x2="71977" y2="28000"/>
                        <a14:foregroundMark x1="67326" y1="19467" x2="75233" y2="23867"/>
                        <a14:foregroundMark x1="75233" y1="23867" x2="76163" y2="24000"/>
                        <a14:foregroundMark x1="70116" y1="24000" x2="66860" y2="23600"/>
                        <a14:foregroundMark x1="60814" y1="23600" x2="71279" y2="23467"/>
                        <a14:foregroundMark x1="92558" y1="40533" x2="93140" y2="47733"/>
                        <a14:foregroundMark x1="93140" y1="47733" x2="93023" y2="47867"/>
                        <a14:foregroundMark x1="6860" y1="61467" x2="8721" y2="69733"/>
                        <a14:foregroundMark x1="40698" y1="90133" x2="40698" y2="90133"/>
                        <a14:foregroundMark x1="69651" y1="92000" x2="69651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1764">
            <a:off x="129596" y="5650114"/>
            <a:ext cx="1426310" cy="12438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B3B056-D699-46DB-9DBD-FD5C41052483}"/>
              </a:ext>
            </a:extLst>
          </p:cNvPr>
          <p:cNvSpPr/>
          <p:nvPr/>
        </p:nvSpPr>
        <p:spPr>
          <a:xfrm>
            <a:off x="555824" y="7127068"/>
            <a:ext cx="11077303" cy="5812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026C77-988A-4124-9749-0EA2B5AE94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048" r="90476">
                        <a14:foregroundMark x1="19206" y1="39365" x2="23333" y2="43492"/>
                        <a14:foregroundMark x1="9206" y1="49524" x2="9206" y2="49524"/>
                        <a14:foregroundMark x1="30159" y1="39048" x2="33016" y2="42381"/>
                        <a14:foregroundMark x1="56825" y1="47143" x2="54603" y2="51587"/>
                        <a14:foregroundMark x1="44444" y1="37778" x2="47460" y2="41111"/>
                        <a14:foregroundMark x1="56190" y1="34603" x2="61587" y2="38571"/>
                        <a14:foregroundMark x1="75397" y1="47937" x2="75397" y2="54762"/>
                        <a14:foregroundMark x1="69841" y1="50159" x2="73810" y2="54444"/>
                        <a14:foregroundMark x1="90476" y1="55873" x2="90476" y2="55873"/>
                        <a14:foregroundMark x1="80952" y1="47143" x2="82857" y2="5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4" t="22715" r="5764" b="19627"/>
          <a:stretch/>
        </p:blipFill>
        <p:spPr>
          <a:xfrm>
            <a:off x="34109" y="6978939"/>
            <a:ext cx="2835723" cy="1848057"/>
          </a:xfrm>
          <a:prstGeom prst="rect">
            <a:avLst/>
          </a:prstGeom>
        </p:spPr>
      </p:pic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73CA61-A774-4ACB-B449-38DF4AF09CE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667" b="71000" l="11833" r="86667">
                        <a14:foregroundMark x1="20167" y1="46667" x2="21000" y2="56333"/>
                        <a14:foregroundMark x1="27333" y1="49000" x2="32667" y2="56333"/>
                        <a14:foregroundMark x1="43000" y1="45500" x2="50000" y2="49500"/>
                        <a14:foregroundMark x1="52833" y1="45500" x2="60333" y2="47500"/>
                        <a14:foregroundMark x1="70833" y1="37667" x2="70833" y2="45000"/>
                        <a14:foregroundMark x1="67333" y1="43333" x2="67333" y2="44667"/>
                        <a14:foregroundMark x1="65500" y1="38833" x2="65667" y2="45000"/>
                        <a14:foregroundMark x1="75833" y1="39667" x2="78167" y2="45333"/>
                        <a14:foregroundMark x1="86833" y1="43833" x2="86833" y2="43833"/>
                        <a14:foregroundMark x1="17000" y1="64000" x2="17333" y2="65500"/>
                        <a14:foregroundMark x1="23833" y1="66833" x2="24500" y2="66333"/>
                        <a14:foregroundMark x1="36833" y1="63000" x2="37333" y2="67167"/>
                        <a14:foregroundMark x1="38167" y1="71000" x2="38167" y2="71000"/>
                        <a14:foregroundMark x1="38833" y1="61667" x2="40667" y2="66167"/>
                        <a14:foregroundMark x1="42500" y1="63500" x2="45833" y2="63667"/>
                        <a14:foregroundMark x1="37500" y1="67667" x2="37833" y2="68667"/>
                        <a14:foregroundMark x1="33833" y1="63667" x2="34000" y2="67333"/>
                        <a14:foregroundMark x1="34167" y1="68667" x2="34167" y2="68667"/>
                        <a14:foregroundMark x1="11833" y1="53667" x2="11833" y2="5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" t="22585" r="4081" b="24146"/>
          <a:stretch/>
        </p:blipFill>
        <p:spPr>
          <a:xfrm>
            <a:off x="9904507" y="-1399591"/>
            <a:ext cx="2440771" cy="13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4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2468A4-013A-4801-ADC0-B4485604B0AE}"/>
              </a:ext>
            </a:extLst>
          </p:cNvPr>
          <p:cNvSpPr/>
          <p:nvPr/>
        </p:nvSpPr>
        <p:spPr>
          <a:xfrm>
            <a:off x="0" y="-17696"/>
            <a:ext cx="12192000" cy="6858000"/>
          </a:xfrm>
          <a:prstGeom prst="rect">
            <a:avLst/>
          </a:prstGeom>
          <a:solidFill>
            <a:srgbClr val="C9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F2FA-0BD7-4B56-B144-9AD0C539040E}"/>
              </a:ext>
            </a:extLst>
          </p:cNvPr>
          <p:cNvSpPr/>
          <p:nvPr/>
        </p:nvSpPr>
        <p:spPr>
          <a:xfrm>
            <a:off x="0" y="0"/>
            <a:ext cx="12192000" cy="1117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25E4-182D-4479-8B56-FB84C3AEF44B}"/>
              </a:ext>
            </a:extLst>
          </p:cNvPr>
          <p:cNvSpPr txBox="1"/>
          <p:nvPr/>
        </p:nvSpPr>
        <p:spPr>
          <a:xfrm>
            <a:off x="3441510" y="67901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D71568"/>
                </a:solidFill>
                <a:latin typeface="iCiel Cadena" panose="02000503000000020004" pitchFamily="50" charset="0"/>
              </a:rPr>
              <a:t>TỔNG KẾT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D71568"/>
              </a:solidFill>
              <a:latin typeface="iCiel Cadena" panose="02000503000000020004" pitchFamily="50" charset="0"/>
            </a:endParaRP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E430303C-6437-48B2-815E-6D2E2089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24" b="89869" l="10000" r="90000">
                        <a14:foregroundMark x1="34146" y1="34804" x2="42683" y2="53105"/>
                        <a14:foregroundMark x1="36341" y1="34967" x2="45244" y2="37418"/>
                        <a14:foregroundMark x1="36585" y1="41176" x2="45122" y2="45261"/>
                        <a14:foregroundMark x1="45122" y1="45261" x2="50732" y2="45098"/>
                        <a14:foregroundMark x1="43049" y1="33987" x2="62561" y2="39706"/>
                        <a14:foregroundMark x1="62561" y1="39706" x2="66098" y2="39869"/>
                        <a14:foregroundMark x1="60366" y1="33987" x2="75732" y2="55065"/>
                        <a14:foregroundMark x1="75732" y1="55065" x2="76098" y2="54575"/>
                        <a14:foregroundMark x1="61829" y1="37418" x2="65732" y2="53922"/>
                        <a14:foregroundMark x1="65732" y1="53922" x2="64512" y2="51144"/>
                        <a14:foregroundMark x1="53049" y1="8824" x2="53049" y2="8824"/>
                        <a14:foregroundMark x1="62561" y1="31373" x2="74634" y2="47712"/>
                        <a14:foregroundMark x1="69024" y1="32353" x2="69756" y2="43627"/>
                        <a14:foregroundMark x1="30732" y1="33007" x2="33171" y2="43137"/>
                        <a14:foregroundMark x1="47927" y1="86765" x2="49756" y2="89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8" y="4988875"/>
            <a:ext cx="2589577" cy="1932709"/>
          </a:xfrm>
          <a:prstGeom prst="rect">
            <a:avLst/>
          </a:prstGeom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4577A38B-9A6D-4A70-BF30-402C68537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00" b="92000" l="6628" r="93140">
                        <a14:foregroundMark x1="47907" y1="24933" x2="41279" y2="41200"/>
                        <a14:foregroundMark x1="41279" y1="41200" x2="41279" y2="41333"/>
                        <a14:foregroundMark x1="40698" y1="28400" x2="38721" y2="42533"/>
                        <a14:foregroundMark x1="33605" y1="27600" x2="31628" y2="41733"/>
                        <a14:foregroundMark x1="28953" y1="30133" x2="32442" y2="40000"/>
                        <a14:foregroundMark x1="32442" y1="40000" x2="36395" y2="42800"/>
                        <a14:foregroundMark x1="41860" y1="37200" x2="46860" y2="38800"/>
                        <a14:foregroundMark x1="44767" y1="29200" x2="49767" y2="35600"/>
                        <a14:foregroundMark x1="46047" y1="21467" x2="50581" y2="30933"/>
                        <a14:foregroundMark x1="50581" y1="30933" x2="51744" y2="36400"/>
                        <a14:foregroundMark x1="37093" y1="24133" x2="48256" y2="21333"/>
                        <a14:foregroundMark x1="33721" y1="26533" x2="40698" y2="20933"/>
                        <a14:foregroundMark x1="53721" y1="9200" x2="59070" y2="8933"/>
                        <a14:foregroundMark x1="61628" y1="25867" x2="68837" y2="41467"/>
                        <a14:foregroundMark x1="71512" y1="25467" x2="74651" y2="33067"/>
                        <a14:foregroundMark x1="74651" y1="33067" x2="74302" y2="34267"/>
                        <a14:foregroundMark x1="70930" y1="24000" x2="73721" y2="30800"/>
                        <a14:foregroundMark x1="73721" y1="30800" x2="73372" y2="37867"/>
                        <a14:foregroundMark x1="73372" y1="37867" x2="72674" y2="37867"/>
                        <a14:foregroundMark x1="59186" y1="23467" x2="58488" y2="31600"/>
                        <a14:foregroundMark x1="58488" y1="31600" x2="60465" y2="40000"/>
                        <a14:foregroundMark x1="60465" y1="40000" x2="60465" y2="40133"/>
                        <a14:foregroundMark x1="63837" y1="36133" x2="68488" y2="41467"/>
                        <a14:foregroundMark x1="68488" y1="41467" x2="68605" y2="41467"/>
                        <a14:foregroundMark x1="61512" y1="41733" x2="68605" y2="42267"/>
                        <a14:foregroundMark x1="68605" y1="42267" x2="69186" y2="41867"/>
                        <a14:foregroundMark x1="64651" y1="28800" x2="71977" y2="28000"/>
                        <a14:foregroundMark x1="67326" y1="19467" x2="75233" y2="23867"/>
                        <a14:foregroundMark x1="75233" y1="23867" x2="76163" y2="24000"/>
                        <a14:foregroundMark x1="70116" y1="24000" x2="66860" y2="23600"/>
                        <a14:foregroundMark x1="60814" y1="23600" x2="71279" y2="23467"/>
                        <a14:foregroundMark x1="92558" y1="40533" x2="93140" y2="47733"/>
                        <a14:foregroundMark x1="93140" y1="47733" x2="93023" y2="47867"/>
                        <a14:foregroundMark x1="6860" y1="61467" x2="8721" y2="69733"/>
                        <a14:foregroundMark x1="40698" y1="90133" x2="40698" y2="90133"/>
                        <a14:foregroundMark x1="69651" y1="92000" x2="69651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1764">
            <a:off x="-1960461" y="5741554"/>
            <a:ext cx="1426310" cy="1243875"/>
          </a:xfrm>
          <a:prstGeom prst="rect">
            <a:avLst/>
          </a:prstGeom>
        </p:spPr>
      </p:pic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2B6A82F-8976-4C26-BCF1-261842548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74" b="90870" l="7273" r="93523">
                        <a14:foregroundMark x1="7273" y1="46739" x2="7273" y2="46739"/>
                        <a14:foregroundMark x1="43182" y1="13587" x2="38068" y2="40870"/>
                        <a14:foregroundMark x1="36705" y1="23478" x2="36477" y2="38478"/>
                        <a14:foregroundMark x1="29432" y1="27065" x2="45341" y2="33696"/>
                        <a14:foregroundMark x1="32955" y1="25435" x2="35341" y2="26848"/>
                        <a14:foregroundMark x1="25455" y1="20326" x2="28977" y2="34022"/>
                        <a14:foregroundMark x1="62159" y1="25978" x2="65909" y2="40000"/>
                        <a14:foregroundMark x1="71932" y1="26413" x2="73409" y2="36630"/>
                        <a14:foregroundMark x1="57500" y1="33913" x2="60000" y2="39130"/>
                        <a14:foregroundMark x1="41591" y1="40870" x2="48636" y2="42500"/>
                        <a14:foregroundMark x1="48409" y1="39130" x2="53750" y2="42283"/>
                        <a14:foregroundMark x1="71477" y1="84022" x2="71477" y2="84022"/>
                        <a14:foregroundMark x1="67500" y1="86739" x2="71023" y2="86739"/>
                        <a14:foregroundMark x1="93636" y1="72609" x2="93636" y2="76196"/>
                        <a14:foregroundMark x1="42727" y1="7609" x2="50455" y2="7174"/>
                        <a14:foregroundMark x1="47159" y1="69239" x2="47386" y2="77283"/>
                        <a14:foregroundMark x1="40227" y1="70217" x2="39205" y2="77935"/>
                        <a14:foregroundMark x1="39205" y1="80217" x2="39432" y2="87609"/>
                        <a14:foregroundMark x1="39432" y1="87609" x2="39432" y2="87609"/>
                        <a14:foregroundMark x1="49318" y1="79565" x2="52045" y2="83370"/>
                        <a14:foregroundMark x1="15909" y1="85761" x2="22614" y2="88913"/>
                        <a14:foregroundMark x1="43182" y1="36848" x2="46477" y2="40217"/>
                        <a14:foregroundMark x1="38864" y1="90870" x2="38864" y2="90870"/>
                        <a14:foregroundMark x1="50114" y1="90870" x2="50114" y2="9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140" y="-25667"/>
            <a:ext cx="1076961" cy="11259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E0D839-63D4-4CBF-AAF3-A2C02879D15B}"/>
              </a:ext>
            </a:extLst>
          </p:cNvPr>
          <p:cNvSpPr/>
          <p:nvPr/>
        </p:nvSpPr>
        <p:spPr>
          <a:xfrm>
            <a:off x="0" y="-25667"/>
            <a:ext cx="12192000" cy="6883666"/>
          </a:xfrm>
          <a:prstGeom prst="rect">
            <a:avLst/>
          </a:prstGeom>
          <a:solidFill>
            <a:srgbClr val="89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4C01A4-889C-4F91-8D1D-0963B8924069}"/>
              </a:ext>
            </a:extLst>
          </p:cNvPr>
          <p:cNvSpPr/>
          <p:nvPr/>
        </p:nvSpPr>
        <p:spPr>
          <a:xfrm>
            <a:off x="509451" y="548641"/>
            <a:ext cx="11077303" cy="5812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5AF90FDC-8E08-45D5-B60D-49B54D6E7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90118" cy="849086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2305C4-5495-421A-885C-4DC6F3B58E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048" r="90476">
                        <a14:foregroundMark x1="19206" y1="39365" x2="23333" y2="43492"/>
                        <a14:foregroundMark x1="9206" y1="49524" x2="9206" y2="49524"/>
                        <a14:foregroundMark x1="30159" y1="39048" x2="33016" y2="42381"/>
                        <a14:foregroundMark x1="56825" y1="47143" x2="54603" y2="51587"/>
                        <a14:foregroundMark x1="44444" y1="37778" x2="47460" y2="41111"/>
                        <a14:foregroundMark x1="56190" y1="34603" x2="61587" y2="38571"/>
                        <a14:foregroundMark x1="75397" y1="47937" x2="75397" y2="54762"/>
                        <a14:foregroundMark x1="69841" y1="50159" x2="73810" y2="54444"/>
                        <a14:foregroundMark x1="90476" y1="55873" x2="90476" y2="55873"/>
                        <a14:foregroundMark x1="80952" y1="47143" x2="82857" y2="5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4" t="22715" r="5764" b="19627"/>
          <a:stretch/>
        </p:blipFill>
        <p:spPr>
          <a:xfrm>
            <a:off x="-1" y="5144370"/>
            <a:ext cx="2835723" cy="1848057"/>
          </a:xfrm>
          <a:prstGeom prst="rect">
            <a:avLst/>
          </a:prstGeom>
        </p:spPr>
      </p:pic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C13C9C-07C6-477A-BDCC-F88153F9ADE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667" b="71000" l="11833" r="86667">
                        <a14:foregroundMark x1="20167" y1="46667" x2="21000" y2="56333"/>
                        <a14:foregroundMark x1="27333" y1="49000" x2="32667" y2="56333"/>
                        <a14:foregroundMark x1="43000" y1="45500" x2="50000" y2="49500"/>
                        <a14:foregroundMark x1="52833" y1="45500" x2="60333" y2="47500"/>
                        <a14:foregroundMark x1="70833" y1="37667" x2="70833" y2="45000"/>
                        <a14:foregroundMark x1="67333" y1="43333" x2="67333" y2="44667"/>
                        <a14:foregroundMark x1="65500" y1="38833" x2="65667" y2="45000"/>
                        <a14:foregroundMark x1="75833" y1="39667" x2="78167" y2="45333"/>
                        <a14:foregroundMark x1="86833" y1="43833" x2="86833" y2="43833"/>
                        <a14:foregroundMark x1="17000" y1="64000" x2="17333" y2="65500"/>
                        <a14:foregroundMark x1="23833" y1="66833" x2="24500" y2="66333"/>
                        <a14:foregroundMark x1="36833" y1="63000" x2="37333" y2="67167"/>
                        <a14:foregroundMark x1="38167" y1="71000" x2="38167" y2="71000"/>
                        <a14:foregroundMark x1="38833" y1="61667" x2="40667" y2="66167"/>
                        <a14:foregroundMark x1="42500" y1="63500" x2="45833" y2="63667"/>
                        <a14:foregroundMark x1="37500" y1="67667" x2="37833" y2="68667"/>
                        <a14:foregroundMark x1="33833" y1="63667" x2="34000" y2="67333"/>
                        <a14:foregroundMark x1="34167" y1="68667" x2="34167" y2="68667"/>
                        <a14:foregroundMark x1="11833" y1="53667" x2="11833" y2="5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" t="22585" r="4081" b="24146"/>
          <a:stretch/>
        </p:blipFill>
        <p:spPr>
          <a:xfrm>
            <a:off x="9583123" y="-151155"/>
            <a:ext cx="2440771" cy="1399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19C79A-8783-404B-BE1B-F814EB4975B8}"/>
              </a:ext>
            </a:extLst>
          </p:cNvPr>
          <p:cNvSpPr txBox="1"/>
          <p:nvPr/>
        </p:nvSpPr>
        <p:spPr>
          <a:xfrm>
            <a:off x="3393612" y="697227"/>
            <a:ext cx="5308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19050">
                  <a:solidFill>
                    <a:schemeClr val="tx1"/>
                  </a:solidFill>
                </a:ln>
                <a:solidFill>
                  <a:srgbClr val="53E4FD"/>
                </a:solidFill>
                <a:latin typeface="iCiel Cadena" panose="02000503000000020004" pitchFamily="50" charset="0"/>
              </a:rPr>
              <a:t>KẾT LUẬN</a:t>
            </a:r>
            <a:endParaRPr lang="vi-VN" sz="4800">
              <a:ln w="19050">
                <a:solidFill>
                  <a:schemeClr val="tx1"/>
                </a:solidFill>
              </a:ln>
              <a:solidFill>
                <a:srgbClr val="53E4FD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0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FF918-52E7-4A5F-85DC-01AD59421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A2A3B9-59BD-4873-BDC5-51BA4B5353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1D1055C-EFA5-45CA-AD82-6EFF7778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8641" cy="1036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D1416C-FD83-462B-8A1E-F3BC816B1CCC}"/>
              </a:ext>
            </a:extLst>
          </p:cNvPr>
          <p:cNvSpPr txBox="1"/>
          <p:nvPr/>
        </p:nvSpPr>
        <p:spPr>
          <a:xfrm>
            <a:off x="1012209" y="2828835"/>
            <a:ext cx="10167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D71568"/>
                </a:solidFill>
                <a:latin typeface="iCiel Cadena" panose="02000503000000020004" pitchFamily="50" charset="0"/>
              </a:rPr>
              <a:t>T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F59D89"/>
                </a:solidFill>
                <a:latin typeface="iCiel Cadena" panose="02000503000000020004" pitchFamily="50" charset="0"/>
              </a:rPr>
              <a:t>H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FF7019"/>
                </a:solidFill>
                <a:latin typeface="iCiel Cadena" panose="02000503000000020004" pitchFamily="50" charset="0"/>
              </a:rPr>
              <a:t>A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C9F6FF"/>
                </a:solidFill>
                <a:latin typeface="iCiel Cadena" panose="02000503000000020004" pitchFamily="50" charset="0"/>
              </a:rPr>
              <a:t>N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89C7EC"/>
                </a:solidFill>
                <a:latin typeface="iCiel Cadena" panose="02000503000000020004" pitchFamily="50" charset="0"/>
              </a:rPr>
              <a:t>K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S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latin typeface="iCiel Cadena" panose="02000503000000020004" pitchFamily="50" charset="0"/>
              </a:rPr>
              <a:t> 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F15922"/>
                </a:solidFill>
                <a:latin typeface="iCiel Cadena" panose="02000503000000020004" pitchFamily="50" charset="0"/>
              </a:rPr>
              <a:t>F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1AA141"/>
                </a:solidFill>
                <a:latin typeface="iCiel Cadena" panose="02000503000000020004" pitchFamily="50" charset="0"/>
              </a:rPr>
              <a:t>O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FFE716"/>
                </a:solidFill>
                <a:latin typeface="iCiel Cadena" panose="02000503000000020004" pitchFamily="50" charset="0"/>
              </a:rPr>
              <a:t>R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latin typeface="iCiel Cadena" panose="02000503000000020004" pitchFamily="50" charset="0"/>
              </a:rPr>
              <a:t> 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W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A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Ciel Cadena" panose="02000503000000020004" pitchFamily="50" charset="0"/>
              </a:rPr>
              <a:t>T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iCiel Cadena" panose="02000503000000020004" pitchFamily="50" charset="0"/>
              </a:rPr>
              <a:t>C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latin typeface="iCiel Cadena" panose="02000503000000020004" pitchFamily="50" charset="0"/>
              </a:rPr>
              <a:t>H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I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N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rgbClr val="1AA141"/>
                </a:solidFill>
                <a:latin typeface="iCiel Cadena" panose="02000503000000020004" pitchFamily="50" charset="0"/>
              </a:rPr>
              <a:t>G</a:t>
            </a:r>
            <a:r>
              <a:rPr lang="en-US" sz="7200">
                <a:ln>
                  <a:solidFill>
                    <a:sysClr val="windowText" lastClr="000000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iCiel Cadena" panose="02000503000000020004" pitchFamily="50" charset="0"/>
              </a:rPr>
              <a:t>!</a:t>
            </a:r>
            <a:endParaRPr lang="vi-VN" sz="7200">
              <a:ln>
                <a:solidFill>
                  <a:sysClr val="windowText" lastClr="000000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iCiel Cadena" panose="02000503000000020004" pitchFamily="50" charset="0"/>
            </a:endParaRP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6B7626C8-9CD3-4B46-93C6-2CE0FCF93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5"/>
          <a:stretch/>
        </p:blipFill>
        <p:spPr>
          <a:xfrm>
            <a:off x="10992266" y="6121365"/>
            <a:ext cx="1008604" cy="5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6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D1F917F-EAC4-4938-B46F-8D145182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5E492-17FB-43A1-9CEB-54E4EF84C657}"/>
              </a:ext>
            </a:extLst>
          </p:cNvPr>
          <p:cNvSpPr/>
          <p:nvPr/>
        </p:nvSpPr>
        <p:spPr>
          <a:xfrm>
            <a:off x="0" y="5685183"/>
            <a:ext cx="12192000" cy="1171535"/>
          </a:xfrm>
          <a:prstGeom prst="rect">
            <a:avLst/>
          </a:prstGeom>
          <a:solidFill>
            <a:srgbClr val="C8E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E2928F-3A58-4CDC-BB96-77A2BCFBD0B6}"/>
              </a:ext>
            </a:extLst>
          </p:cNvPr>
          <p:cNvSpPr/>
          <p:nvPr/>
        </p:nvSpPr>
        <p:spPr>
          <a:xfrm>
            <a:off x="-1524" y="682558"/>
            <a:ext cx="6097524" cy="4176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4466E57A-9DAD-40E0-80C0-6C16E79B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845" cy="10734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A38571-4C40-46E2-916F-22D0E5C67466}"/>
              </a:ext>
            </a:extLst>
          </p:cNvPr>
          <p:cNvSpPr/>
          <p:nvPr/>
        </p:nvSpPr>
        <p:spPr>
          <a:xfrm>
            <a:off x="6092952" y="682558"/>
            <a:ext cx="6097524" cy="4176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DF317-3E9F-4E93-9B83-BBEA7AE08AB5}"/>
              </a:ext>
            </a:extLst>
          </p:cNvPr>
          <p:cNvSpPr txBox="1"/>
          <p:nvPr/>
        </p:nvSpPr>
        <p:spPr>
          <a:xfrm>
            <a:off x="2914816" y="-187839"/>
            <a:ext cx="38563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1FA345"/>
                </a:solidFill>
                <a:latin typeface="iCiel Cadena" panose="02000503000000020004" pitchFamily="50" charset="0"/>
              </a:rPr>
              <a:t>G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D81B6C"/>
                </a:solidFill>
                <a:latin typeface="iCiel Cadena" panose="02000503000000020004" pitchFamily="50" charset="0"/>
              </a:rPr>
              <a:t>R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O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AB499B"/>
                </a:solidFill>
                <a:latin typeface="iCiel Cadena" panose="02000503000000020004" pitchFamily="50" charset="0"/>
              </a:rPr>
              <a:t>U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FFE716"/>
                </a:solidFill>
                <a:latin typeface="iCiel Cadena" panose="02000503000000020004" pitchFamily="50" charset="0"/>
              </a:rPr>
              <a:t>P</a:t>
            </a:r>
            <a:endParaRPr lang="vi-VN" sz="8800">
              <a:ln w="19050">
                <a:solidFill>
                  <a:schemeClr val="tx1"/>
                </a:solidFill>
              </a:ln>
              <a:solidFill>
                <a:srgbClr val="FFE716"/>
              </a:solidFill>
              <a:latin typeface="iCiel Cadena" panose="02000503000000020004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66D19-88CE-4B81-BA09-21254180C2DC}"/>
              </a:ext>
            </a:extLst>
          </p:cNvPr>
          <p:cNvSpPr txBox="1"/>
          <p:nvPr/>
        </p:nvSpPr>
        <p:spPr>
          <a:xfrm>
            <a:off x="6311079" y="-187839"/>
            <a:ext cx="38563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F15922"/>
                </a:solidFill>
                <a:latin typeface="iCiel Cadena" panose="02000503000000020004" pitchFamily="50" charset="0"/>
              </a:rPr>
              <a:t>N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577ABD"/>
                </a:solidFill>
                <a:latin typeface="iCiel Cadena" panose="02000503000000020004" pitchFamily="50" charset="0"/>
              </a:rPr>
              <a:t>A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1FA345"/>
                </a:solidFill>
                <a:latin typeface="iCiel Cadena" panose="02000503000000020004" pitchFamily="50" charset="0"/>
              </a:rPr>
              <a:t>M</a:t>
            </a:r>
            <a:r>
              <a:rPr lang="en-US" sz="8800">
                <a:ln w="19050"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E</a:t>
            </a:r>
            <a:endParaRPr lang="vi-VN" sz="8800">
              <a:ln w="19050">
                <a:solidFill>
                  <a:schemeClr val="tx1"/>
                </a:solidFill>
              </a:ln>
              <a:solidFill>
                <a:srgbClr val="57C5C7"/>
              </a:solidFill>
              <a:latin typeface="iCiel Cadena" panose="02000503000000020004" pitchFamily="50" charset="0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D42E508B-708A-4963-8C84-D7D9F5178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19" b="91509" l="10000" r="90000">
                        <a14:foregroundMark x1="52381" y1="24371" x2="63452" y2="44811"/>
                        <a14:foregroundMark x1="43810" y1="21855" x2="47976" y2="37579"/>
                        <a14:foregroundMark x1="46548" y1="20912" x2="40000" y2="36792"/>
                        <a14:foregroundMark x1="41429" y1="23428" x2="38571" y2="35063"/>
                        <a14:foregroundMark x1="40000" y1="27201" x2="38929" y2="36321"/>
                        <a14:foregroundMark x1="38929" y1="36321" x2="39167" y2="37421"/>
                        <a14:foregroundMark x1="46667" y1="25943" x2="48571" y2="33962"/>
                        <a14:foregroundMark x1="48571" y1="33962" x2="49881" y2="35535"/>
                        <a14:foregroundMark x1="49405" y1="25000" x2="51786" y2="33176"/>
                        <a14:foregroundMark x1="51786" y1="33176" x2="51786" y2="33176"/>
                        <a14:foregroundMark x1="48690" y1="29874" x2="49524" y2="35063"/>
                        <a14:foregroundMark x1="47024" y1="27987" x2="49881" y2="32233"/>
                        <a14:foregroundMark x1="46667" y1="22956" x2="52381" y2="24843"/>
                        <a14:foregroundMark x1="47619" y1="21541" x2="50119" y2="21226"/>
                        <a14:foregroundMark x1="46071" y1="19182" x2="46071" y2="22799"/>
                        <a14:foregroundMark x1="42500" y1="37421" x2="42381" y2="44340"/>
                        <a14:foregroundMark x1="59167" y1="25314" x2="53929" y2="33019"/>
                        <a14:foregroundMark x1="54167" y1="31604" x2="49643" y2="44811"/>
                        <a14:foregroundMark x1="53333" y1="36950" x2="55119" y2="44340"/>
                        <a14:foregroundMark x1="63690" y1="41667" x2="63214" y2="36635"/>
                        <a14:foregroundMark x1="62024" y1="34434" x2="63214" y2="38050"/>
                        <a14:foregroundMark x1="61905" y1="27201" x2="63810" y2="29403"/>
                        <a14:foregroundMark x1="61071" y1="25314" x2="62738" y2="28459"/>
                        <a14:foregroundMark x1="55357" y1="8019" x2="55357" y2="8019"/>
                        <a14:foregroundMark x1="55833" y1="91509" x2="55833" y2="915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47" r="19206"/>
          <a:stretch/>
        </p:blipFill>
        <p:spPr>
          <a:xfrm>
            <a:off x="10555506" y="4965700"/>
            <a:ext cx="1701272" cy="2066028"/>
          </a:xfrm>
          <a:prstGeom prst="rect">
            <a:avLst/>
          </a:prstGeom>
        </p:spPr>
      </p:pic>
      <p:pic>
        <p:nvPicPr>
          <p:cNvPr id="25" name="Picture 24" descr="Shape, circle&#10;&#10;Description automatically generated">
            <a:extLst>
              <a:ext uri="{FF2B5EF4-FFF2-40B4-BE49-F238E27FC236}">
                <a16:creationId xmlns:a16="http://schemas.microsoft.com/office/drawing/2014/main" id="{58315021-F038-4774-BE32-B728EC231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1" b="96117" l="6667" r="94568">
                        <a14:foregroundMark x1="6667" y1="45146" x2="6667" y2="45146"/>
                        <a14:foregroundMark x1="40617" y1="8155" x2="40617" y2="8155"/>
                        <a14:foregroundMark x1="53333" y1="3495" x2="53333" y2="3495"/>
                        <a14:foregroundMark x1="94691" y1="31456" x2="94691" y2="31456"/>
                        <a14:foregroundMark x1="47654" y1="16990" x2="44568" y2="26699"/>
                        <a14:foregroundMark x1="40370" y1="20777" x2="37531" y2="28350"/>
                        <a14:foregroundMark x1="37531" y1="28350" x2="37531" y2="28350"/>
                        <a14:foregroundMark x1="30494" y1="24272" x2="52346" y2="23689"/>
                        <a14:foregroundMark x1="64815" y1="17573" x2="63951" y2="22816"/>
                        <a14:foregroundMark x1="60864" y1="20777" x2="73333" y2="16699"/>
                        <a14:foregroundMark x1="58889" y1="19223" x2="58889" y2="19223"/>
                        <a14:foregroundMark x1="51235" y1="82816" x2="57037" y2="96117"/>
                        <a14:foregroundMark x1="58272" y1="94660" x2="68642" y2="94466"/>
                        <a14:foregroundMark x1="68642" y1="94466" x2="71235" y2="94466"/>
                        <a14:foregroundMark x1="74691" y1="93301" x2="74938" y2="94854"/>
                        <a14:foregroundMark x1="54444" y1="79029" x2="54938" y2="84660"/>
                        <a14:foregroundMark x1="46667" y1="79223" x2="46420" y2="85146"/>
                        <a14:foregroundMark x1="46173" y1="90194" x2="46914" y2="92427"/>
                        <a14:foregroundMark x1="25062" y1="90971" x2="25062" y2="90971"/>
                        <a14:foregroundMark x1="25309" y1="90583" x2="28395" y2="91068"/>
                        <a14:foregroundMark x1="26173" y1="94272" x2="31605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" y="4767144"/>
            <a:ext cx="1624740" cy="2066028"/>
          </a:xfrm>
          <a:prstGeom prst="rect">
            <a:avLst/>
          </a:prstGeom>
        </p:spPr>
      </p:pic>
      <p:pic>
        <p:nvPicPr>
          <p:cNvPr id="29" name="Picture 2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5816DCA-E01C-45E1-8945-3A6FEA04CD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5" r="15724"/>
          <a:stretch/>
        </p:blipFill>
        <p:spPr>
          <a:xfrm>
            <a:off x="10382540" y="-490659"/>
            <a:ext cx="2023015" cy="210926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532028B-59B4-488B-90D7-E9663963B449}"/>
              </a:ext>
            </a:extLst>
          </p:cNvPr>
          <p:cNvGrpSpPr/>
          <p:nvPr/>
        </p:nvGrpSpPr>
        <p:grpSpPr>
          <a:xfrm>
            <a:off x="1574588" y="1676400"/>
            <a:ext cx="2874868" cy="3289300"/>
            <a:chOff x="1574588" y="1676400"/>
            <a:chExt cx="2874868" cy="32893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C59614-1D51-4AE9-BD96-3ADF27779625}"/>
                </a:ext>
              </a:extLst>
            </p:cNvPr>
            <p:cNvSpPr/>
            <p:nvPr/>
          </p:nvSpPr>
          <p:spPr>
            <a:xfrm>
              <a:off x="1689100" y="1676400"/>
              <a:ext cx="2645845" cy="3289300"/>
            </a:xfrm>
            <a:prstGeom prst="rect">
              <a:avLst/>
            </a:prstGeom>
            <a:solidFill>
              <a:srgbClr val="F99C6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5F0499-0DFE-4259-82F6-9C1F2617842E}"/>
                </a:ext>
              </a:extLst>
            </p:cNvPr>
            <p:cNvSpPr/>
            <p:nvPr/>
          </p:nvSpPr>
          <p:spPr>
            <a:xfrm>
              <a:off x="1864794" y="1922634"/>
              <a:ext cx="2294455" cy="1968500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" b="-33"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D265A2-5486-4B65-ACC7-C854D9FB5A18}"/>
                </a:ext>
              </a:extLst>
            </p:cNvPr>
            <p:cNvSpPr txBox="1"/>
            <p:nvPr/>
          </p:nvSpPr>
          <p:spPr>
            <a:xfrm>
              <a:off x="1574588" y="3860537"/>
              <a:ext cx="28748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n w="12700">
                    <a:solidFill>
                      <a:schemeClr val="tx1"/>
                    </a:solidFill>
                  </a:ln>
                  <a:solidFill>
                    <a:srgbClr val="DD5A22"/>
                  </a:solidFill>
                  <a:latin typeface="iCiel Cadena" panose="02000503000000020004" pitchFamily="50" charset="0"/>
                </a:rPr>
                <a:t>Darwin Watterson</a:t>
              </a:r>
              <a:endParaRPr lang="vi-VN" sz="3200">
                <a:ln w="12700">
                  <a:solidFill>
                    <a:schemeClr val="tx1"/>
                  </a:solidFill>
                </a:ln>
                <a:solidFill>
                  <a:srgbClr val="DD5A22"/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28C531-F647-4160-9547-FA5910F1F8EF}"/>
              </a:ext>
            </a:extLst>
          </p:cNvPr>
          <p:cNvGrpSpPr/>
          <p:nvPr/>
        </p:nvGrpSpPr>
        <p:grpSpPr>
          <a:xfrm>
            <a:off x="4849672" y="1676400"/>
            <a:ext cx="2874868" cy="3289300"/>
            <a:chOff x="4849672" y="1676400"/>
            <a:chExt cx="2874868" cy="32893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E8F78B-D0B4-41EA-9705-D3DCEEFEA750}"/>
                </a:ext>
              </a:extLst>
            </p:cNvPr>
            <p:cNvSpPr/>
            <p:nvPr/>
          </p:nvSpPr>
          <p:spPr>
            <a:xfrm>
              <a:off x="4964185" y="1676400"/>
              <a:ext cx="2645845" cy="3289300"/>
            </a:xfrm>
            <a:prstGeom prst="rect">
              <a:avLst/>
            </a:prstGeom>
            <a:solidFill>
              <a:srgbClr val="89C7E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F223DF-F6AE-4AE8-9C41-5D28CDD49C3C}"/>
                </a:ext>
              </a:extLst>
            </p:cNvPr>
            <p:cNvSpPr/>
            <p:nvPr/>
          </p:nvSpPr>
          <p:spPr>
            <a:xfrm>
              <a:off x="5139879" y="1939987"/>
              <a:ext cx="2294455" cy="1968500"/>
            </a:xfrm>
            <a:prstGeom prst="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8280" b="-8280"/>
              </a:stretch>
            </a:blip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E8983-27D3-4C2F-8C20-54E25C81F61E}"/>
                </a:ext>
              </a:extLst>
            </p:cNvPr>
            <p:cNvSpPr txBox="1"/>
            <p:nvPr/>
          </p:nvSpPr>
          <p:spPr>
            <a:xfrm>
              <a:off x="4849672" y="3878480"/>
              <a:ext cx="28748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n w="12700">
                    <a:solidFill>
                      <a:schemeClr val="tx1"/>
                    </a:solidFill>
                  </a:ln>
                  <a:solidFill>
                    <a:srgbClr val="61CBE5"/>
                  </a:solidFill>
                  <a:latin typeface="iCiel Cadena" panose="02000503000000020004" pitchFamily="50" charset="0"/>
                </a:rPr>
                <a:t>Gumball Watterson</a:t>
              </a:r>
              <a:endParaRPr lang="vi-VN" sz="3200">
                <a:ln w="12700">
                  <a:solidFill>
                    <a:schemeClr val="tx1"/>
                  </a:solidFill>
                </a:ln>
                <a:solidFill>
                  <a:srgbClr val="61CBE5"/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BDF047-7094-4A8D-BE9F-0B2A38B114D4}"/>
              </a:ext>
            </a:extLst>
          </p:cNvPr>
          <p:cNvGrpSpPr/>
          <p:nvPr/>
        </p:nvGrpSpPr>
        <p:grpSpPr>
          <a:xfrm>
            <a:off x="8124756" y="1676400"/>
            <a:ext cx="2874868" cy="3289300"/>
            <a:chOff x="8124756" y="1676400"/>
            <a:chExt cx="2874868" cy="32893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4BC8FD-B320-4D1B-B0C7-7C67BE22CD1B}"/>
                </a:ext>
              </a:extLst>
            </p:cNvPr>
            <p:cNvSpPr/>
            <p:nvPr/>
          </p:nvSpPr>
          <p:spPr>
            <a:xfrm>
              <a:off x="8239270" y="1676400"/>
              <a:ext cx="2645845" cy="3289300"/>
            </a:xfrm>
            <a:prstGeom prst="rect">
              <a:avLst/>
            </a:prstGeom>
            <a:solidFill>
              <a:srgbClr val="F8BBC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A83B9-0A5E-4CFE-8B5B-51B57B2343E9}"/>
                </a:ext>
              </a:extLst>
            </p:cNvPr>
            <p:cNvSpPr/>
            <p:nvPr/>
          </p:nvSpPr>
          <p:spPr>
            <a:xfrm>
              <a:off x="8414964" y="1939987"/>
              <a:ext cx="2294455" cy="1968500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752" r="-6752"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2A3EFE-B644-432F-9A70-2DF39FE00FB1}"/>
                </a:ext>
              </a:extLst>
            </p:cNvPr>
            <p:cNvSpPr txBox="1"/>
            <p:nvPr/>
          </p:nvSpPr>
          <p:spPr>
            <a:xfrm>
              <a:off x="8124756" y="3850938"/>
              <a:ext cx="28748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n w="12700">
                    <a:solidFill>
                      <a:schemeClr val="tx1"/>
                    </a:solidFill>
                  </a:ln>
                  <a:solidFill>
                    <a:srgbClr val="D77187"/>
                  </a:solidFill>
                  <a:latin typeface="iCiel Cadena" panose="02000503000000020004" pitchFamily="50" charset="0"/>
                </a:rPr>
                <a:t>Anais Watterson</a:t>
              </a:r>
              <a:endParaRPr lang="vi-VN" sz="3200">
                <a:ln w="12700">
                  <a:solidFill>
                    <a:schemeClr val="tx1"/>
                  </a:solidFill>
                </a:ln>
                <a:solidFill>
                  <a:srgbClr val="D77187"/>
                </a:solidFill>
                <a:latin typeface="iCiel Cadena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775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16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D5390A-3FB5-4504-8CC6-9A3B741378B6}"/>
              </a:ext>
            </a:extLst>
          </p:cNvPr>
          <p:cNvSpPr/>
          <p:nvPr/>
        </p:nvSpPr>
        <p:spPr>
          <a:xfrm>
            <a:off x="0" y="1"/>
            <a:ext cx="12192000" cy="6856718"/>
          </a:xfrm>
          <a:prstGeom prst="rect">
            <a:avLst/>
          </a:prstGeom>
          <a:solidFill>
            <a:srgbClr val="C8E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3D1A3-CF59-4C20-BC6D-2333C0ACF53D}"/>
              </a:ext>
            </a:extLst>
          </p:cNvPr>
          <p:cNvSpPr/>
          <p:nvPr/>
        </p:nvSpPr>
        <p:spPr>
          <a:xfrm>
            <a:off x="0" y="0"/>
            <a:ext cx="12192000" cy="1206500"/>
          </a:xfrm>
          <a:prstGeom prst="rect">
            <a:avLst/>
          </a:prstGeom>
          <a:solidFill>
            <a:srgbClr val="F3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EA46A-0347-483F-B5B1-61A2D48970C3}"/>
              </a:ext>
            </a:extLst>
          </p:cNvPr>
          <p:cNvSpPr/>
          <p:nvPr/>
        </p:nvSpPr>
        <p:spPr>
          <a:xfrm>
            <a:off x="0" y="5650218"/>
            <a:ext cx="12192000" cy="1224195"/>
          </a:xfrm>
          <a:prstGeom prst="rect">
            <a:avLst/>
          </a:prstGeom>
          <a:solidFill>
            <a:srgbClr val="6B6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E900199A-A26B-44E0-8CE9-DB39D709E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96"/>
            <a:ext cx="2148423" cy="1224196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142C712C-F201-44FA-AA1B-C77DC99D1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8333" l="2273" r="96970">
                        <a14:foregroundMark x1="54545" y1="36667" x2="54167" y2="48000"/>
                        <a14:foregroundMark x1="55682" y1="32333" x2="61364" y2="48000"/>
                        <a14:foregroundMark x1="56818" y1="37667" x2="56818" y2="45333"/>
                        <a14:foregroundMark x1="58712" y1="35000" x2="64015" y2="44333"/>
                        <a14:foregroundMark x1="59848" y1="34000" x2="65909" y2="43667"/>
                        <a14:foregroundMark x1="59091" y1="14333" x2="56061" y2="23333"/>
                        <a14:foregroundMark x1="65530" y1="19333" x2="67803" y2="24000"/>
                        <a14:foregroundMark x1="19697" y1="44667" x2="22727" y2="53000"/>
                        <a14:foregroundMark x1="28409" y1="45333" x2="35606" y2="48667"/>
                        <a14:foregroundMark x1="10227" y1="41000" x2="10227" y2="41000"/>
                        <a14:foregroundMark x1="4545" y1="65333" x2="4924" y2="65667"/>
                        <a14:foregroundMark x1="2273" y1="61667" x2="2273" y2="61667"/>
                        <a14:foregroundMark x1="36364" y1="89667" x2="36364" y2="89667"/>
                        <a14:foregroundMark x1="58333" y1="96000" x2="58333" y2="96000"/>
                        <a14:foregroundMark x1="83333" y1="90333" x2="83333" y2="90333"/>
                        <a14:foregroundMark x1="74242" y1="84333" x2="74242" y2="84333"/>
                        <a14:foregroundMark x1="95833" y1="93000" x2="95833" y2="93000"/>
                        <a14:foregroundMark x1="92045" y1="97000" x2="92045" y2="97000"/>
                        <a14:foregroundMark x1="85985" y1="60667" x2="88258" y2="72333"/>
                        <a14:foregroundMark x1="71591" y1="58667" x2="76894" y2="66000"/>
                        <a14:foregroundMark x1="96970" y1="60667" x2="96970" y2="60667"/>
                        <a14:foregroundMark x1="58712" y1="50667" x2="58712" y2="50667"/>
                        <a14:foregroundMark x1="53030" y1="8333" x2="53030" y2="8333"/>
                        <a14:foregroundMark x1="60227" y1="6333" x2="60227" y2="6333"/>
                        <a14:foregroundMark x1="62121" y1="3000" x2="62121" y2="3000"/>
                        <a14:foregroundMark x1="60227" y1="98333" x2="60227" y2="98333"/>
                        <a14:foregroundMark x1="72348" y1="73000" x2="77273" y2="78000"/>
                        <a14:foregroundMark x1="42424" y1="68667" x2="48864" y2="71333"/>
                        <a14:foregroundMark x1="35227" y1="65333" x2="39773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7" y="1569509"/>
            <a:ext cx="3445415" cy="39152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F15DAF-AE21-4B97-A939-D2A9357A4243}"/>
              </a:ext>
            </a:extLst>
          </p:cNvPr>
          <p:cNvSpPr txBox="1"/>
          <p:nvPr/>
        </p:nvSpPr>
        <p:spPr>
          <a:xfrm>
            <a:off x="4598052" y="-36548"/>
            <a:ext cx="617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1"/>
                  </a:solidFill>
                </a:ln>
                <a:solidFill>
                  <a:srgbClr val="D71568"/>
                </a:solidFill>
                <a:latin typeface="iCiel Cadena" panose="02000503000000020004" pitchFamily="50" charset="0"/>
              </a:rPr>
              <a:t>NỘI DUNG BÀI HỌC</a:t>
            </a:r>
            <a:endParaRPr lang="vi-VN" sz="5400" b="1">
              <a:ln w="12700">
                <a:solidFill>
                  <a:schemeClr val="tx1"/>
                </a:solidFill>
              </a:ln>
              <a:solidFill>
                <a:srgbClr val="D71568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F046ED-9F8E-4896-A809-0581A6BDC3BC}"/>
              </a:ext>
            </a:extLst>
          </p:cNvPr>
          <p:cNvGrpSpPr/>
          <p:nvPr/>
        </p:nvGrpSpPr>
        <p:grpSpPr>
          <a:xfrm>
            <a:off x="4154310" y="904476"/>
            <a:ext cx="7766755" cy="5047767"/>
            <a:chOff x="4154310" y="904476"/>
            <a:chExt cx="7766755" cy="50477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CB78324-1ED1-4D9C-AA82-AEC0DBE605F8}"/>
                </a:ext>
              </a:extLst>
            </p:cNvPr>
            <p:cNvGrpSpPr/>
            <p:nvPr/>
          </p:nvGrpSpPr>
          <p:grpSpPr>
            <a:xfrm>
              <a:off x="4154310" y="904476"/>
              <a:ext cx="7766755" cy="5047767"/>
              <a:chOff x="4154310" y="904476"/>
              <a:chExt cx="7766755" cy="504776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F9EBEFF-465D-4CD9-A01E-8EAA5B9D7F71}"/>
                  </a:ext>
                </a:extLst>
              </p:cNvPr>
              <p:cNvSpPr/>
              <p:nvPr/>
            </p:nvSpPr>
            <p:spPr>
              <a:xfrm>
                <a:off x="4154310" y="904476"/>
                <a:ext cx="7766755" cy="5047767"/>
              </a:xfrm>
              <a:prstGeom prst="roundRect">
                <a:avLst>
                  <a:gd name="adj" fmla="val 6156"/>
                </a:avLst>
              </a:prstGeom>
              <a:solidFill>
                <a:srgbClr val="201F22"/>
              </a:solidFill>
              <a:ln w="57150">
                <a:solidFill>
                  <a:srgbClr val="01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1491A51-7933-49A3-AD12-4CB59B610053}"/>
                  </a:ext>
                </a:extLst>
              </p:cNvPr>
              <p:cNvSpPr/>
              <p:nvPr/>
            </p:nvSpPr>
            <p:spPr>
              <a:xfrm>
                <a:off x="4474974" y="1206500"/>
                <a:ext cx="6425514" cy="4426024"/>
              </a:xfrm>
              <a:prstGeom prst="roundRect">
                <a:avLst>
                  <a:gd name="adj" fmla="val 4104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1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14" name="Picture 1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0D8A53D-9495-4D98-90EE-618C4B5BA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26" t="79510" r="38604" b="10669"/>
              <a:stretch/>
            </p:blipFill>
            <p:spPr>
              <a:xfrm rot="16200000">
                <a:off x="10101364" y="3102520"/>
                <a:ext cx="2618825" cy="667619"/>
              </a:xfrm>
              <a:prstGeom prst="rect">
                <a:avLst/>
              </a:prstGeom>
            </p:spPr>
          </p:pic>
        </p:grpSp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C388E529-4355-438F-A052-34CF61A90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44" b="94646" l="10000" r="90000">
                          <a14:foregroundMark x1="32000" y1="22180" x2="41222" y2="39388"/>
                          <a14:foregroundMark x1="32556" y1="21797" x2="34556" y2="32792"/>
                          <a14:foregroundMark x1="49667" y1="15488" x2="58333" y2="26099"/>
                          <a14:foregroundMark x1="52111" y1="7744" x2="52111" y2="7744"/>
                          <a14:foregroundMark x1="44667" y1="91874" x2="44333" y2="946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6" b="28870"/>
            <a:stretch/>
          </p:blipFill>
          <p:spPr>
            <a:xfrm>
              <a:off x="4506058" y="4402203"/>
              <a:ext cx="1082844" cy="1200695"/>
            </a:xfrm>
            <a:prstGeom prst="rect">
              <a:avLst/>
            </a:prstGeom>
          </p:spPr>
        </p:pic>
        <p:pic>
          <p:nvPicPr>
            <p:cNvPr id="20" name="Picture 1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8BDC762-1499-4846-B1B5-CB04D78A9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48167" y1="88254" x2="48167" y2="88254"/>
                          <a14:backgroundMark x1="63167" y1="89524" x2="63500" y2="89524"/>
                          <a14:backgroundMark x1="77500" y1="87619" x2="83000" y2="85079"/>
                          <a14:backgroundMark x1="66167" y1="88889" x2="66167" y2="8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1" t="40785" r="23774"/>
            <a:stretch/>
          </p:blipFill>
          <p:spPr>
            <a:xfrm>
              <a:off x="9822498" y="1232039"/>
              <a:ext cx="954912" cy="7489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D522ED2-1F2A-4565-8A4F-8B5E0822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341" b="99176" l="2406" r="90107">
                          <a14:foregroundMark x1="16310" y1="85989" x2="32353" y2="92582"/>
                          <a14:foregroundMark x1="32353" y1="92582" x2="32888" y2="92582"/>
                          <a14:foregroundMark x1="17380" y1="92582" x2="30481" y2="97802"/>
                          <a14:foregroundMark x1="6684" y1="90659" x2="6684" y2="90659"/>
                          <a14:foregroundMark x1="56952" y1="91484" x2="58289" y2="99176"/>
                          <a14:foregroundMark x1="56150" y1="90659" x2="58824" y2="93407"/>
                          <a14:foregroundMark x1="59626" y1="89560" x2="60695" y2="89835"/>
                          <a14:foregroundMark x1="69786" y1="93132" x2="69786" y2="93132"/>
                          <a14:foregroundMark x1="77273" y1="95879" x2="77807" y2="97253"/>
                          <a14:foregroundMark x1="70053" y1="90934" x2="70053" y2="90934"/>
                          <a14:foregroundMark x1="67112" y1="89286" x2="67112" y2="89286"/>
                          <a14:foregroundMark x1="65775" y1="88462" x2="65775" y2="88462"/>
                          <a14:foregroundMark x1="49465" y1="73901" x2="52941" y2="93681"/>
                          <a14:foregroundMark x1="53209" y1="80220" x2="61497" y2="96703"/>
                          <a14:foregroundMark x1="62032" y1="85714" x2="62032" y2="89560"/>
                          <a14:foregroundMark x1="62032" y1="85440" x2="62032" y2="85714"/>
                          <a14:foregroundMark x1="62032" y1="84615" x2="62032" y2="85440"/>
                          <a14:foregroundMark x1="42513" y1="41209" x2="54011" y2="73077"/>
                          <a14:foregroundMark x1="52674" y1="54121" x2="57754" y2="70055"/>
                          <a14:foregroundMark x1="57754" y1="70055" x2="57754" y2="70330"/>
                          <a14:foregroundMark x1="52941" y1="51099" x2="63904" y2="66484"/>
                          <a14:foregroundMark x1="63904" y1="66484" x2="66578" y2="67582"/>
                          <a14:foregroundMark x1="61765" y1="46429" x2="71123" y2="64560"/>
                          <a14:foregroundMark x1="64973" y1="41758" x2="73797" y2="58242"/>
                          <a14:foregroundMark x1="73797" y1="58242" x2="74064" y2="59615"/>
                          <a14:foregroundMark x1="41979" y1="47253" x2="46257" y2="60714"/>
                          <a14:foregroundMark x1="46257" y1="60714" x2="46257" y2="60714"/>
                          <a14:foregroundMark x1="34225" y1="48077" x2="39305" y2="61264"/>
                          <a14:foregroundMark x1="35027" y1="53022" x2="46257" y2="72253"/>
                          <a14:foregroundMark x1="37433" y1="44231" x2="43583" y2="53297"/>
                          <a14:foregroundMark x1="34492" y1="39560" x2="52139" y2="50824"/>
                          <a14:foregroundMark x1="32086" y1="51374" x2="39037" y2="62088"/>
                          <a14:foregroundMark x1="32620" y1="51923" x2="31551" y2="60165"/>
                          <a14:foregroundMark x1="24599" y1="77747" x2="24599" y2="79396"/>
                          <a14:foregroundMark x1="20588" y1="79396" x2="20588" y2="79396"/>
                          <a14:foregroundMark x1="17914" y1="79121" x2="17914" y2="79121"/>
                          <a14:foregroundMark x1="27807" y1="45330" x2="26471" y2="50000"/>
                          <a14:foregroundMark x1="16845" y1="56044" x2="16845" y2="56044"/>
                          <a14:foregroundMark x1="17380" y1="49176" x2="17380" y2="49176"/>
                          <a14:foregroundMark x1="18182" y1="45879" x2="18182" y2="45879"/>
                          <a14:foregroundMark x1="19251" y1="43132" x2="19251" y2="43132"/>
                          <a14:foregroundMark x1="20321" y1="40385" x2="20588" y2="39560"/>
                          <a14:foregroundMark x1="21925" y1="37363" x2="22460" y2="36538"/>
                          <a14:foregroundMark x1="24064" y1="34890" x2="24064" y2="34890"/>
                          <a14:foregroundMark x1="26738" y1="32418" x2="26738" y2="32418"/>
                          <a14:foregroundMark x1="28342" y1="30220" x2="28342" y2="30220"/>
                          <a14:foregroundMark x1="30214" y1="28571" x2="30214" y2="28571"/>
                          <a14:foregroundMark x1="34225" y1="26648" x2="34492" y2="26648"/>
                          <a14:foregroundMark x1="37433" y1="25275" x2="37433" y2="25275"/>
                          <a14:foregroundMark x1="43048" y1="23626" x2="43048" y2="23626"/>
                          <a14:foregroundMark x1="51337" y1="22527" x2="51337" y2="22527"/>
                          <a14:foregroundMark x1="55615" y1="23077" x2="55615" y2="23077"/>
                          <a14:foregroundMark x1="53476" y1="23077" x2="48396" y2="23626"/>
                          <a14:foregroundMark x1="42246" y1="25000" x2="38503" y2="25549"/>
                          <a14:foregroundMark x1="41711" y1="25275" x2="47059" y2="24451"/>
                          <a14:foregroundMark x1="44652" y1="23901" x2="45989" y2="23626"/>
                          <a14:foregroundMark x1="41444" y1="24176" x2="39840" y2="24725"/>
                          <a14:foregroundMark x1="57754" y1="22802" x2="57754" y2="22802"/>
                          <a14:foregroundMark x1="59893" y1="23901" x2="59893" y2="23901"/>
                          <a14:foregroundMark x1="64171" y1="25824" x2="64171" y2="25824"/>
                          <a14:foregroundMark x1="71123" y1="29670" x2="71123" y2="29670"/>
                          <a14:foregroundMark x1="64171" y1="26099" x2="68182" y2="27747"/>
                          <a14:foregroundMark x1="60963" y1="25275" x2="64439" y2="25824"/>
                          <a14:foregroundMark x1="61497" y1="24725" x2="66845" y2="26648"/>
                          <a14:foregroundMark x1="77807" y1="41209" x2="77807" y2="41209"/>
                          <a14:foregroundMark x1="79144" y1="47802" x2="79144" y2="47802"/>
                          <a14:foregroundMark x1="81818" y1="50275" x2="81818" y2="50275"/>
                          <a14:foregroundMark x1="66310" y1="64011" x2="60428" y2="77473"/>
                          <a14:foregroundMark x1="59893" y1="68681" x2="61497" y2="78022"/>
                          <a14:foregroundMark x1="88770" y1="56593" x2="88770" y2="56593"/>
                          <a14:foregroundMark x1="89840" y1="61813" x2="89840" y2="61813"/>
                          <a14:foregroundMark x1="90374" y1="62088" x2="90107" y2="67582"/>
                          <a14:foregroundMark x1="87701" y1="54670" x2="89305" y2="60989"/>
                          <a14:foregroundMark x1="77005" y1="96429" x2="77807" y2="98626"/>
                          <a14:foregroundMark x1="76203" y1="95604" x2="76203" y2="95604"/>
                          <a14:foregroundMark x1="76203" y1="94505" x2="76203" y2="94505"/>
                          <a14:foregroundMark x1="78877" y1="93407" x2="78877" y2="93407"/>
                          <a14:foregroundMark x1="80481" y1="94780" x2="80481" y2="94780"/>
                          <a14:foregroundMark x1="81551" y1="97527" x2="81551" y2="97802"/>
                          <a14:foregroundMark x1="12834" y1="79670" x2="12834" y2="79670"/>
                          <a14:foregroundMark x1="8556" y1="81044" x2="8556" y2="81044"/>
                          <a14:foregroundMark x1="8556" y1="80769" x2="7219" y2="82418"/>
                          <a14:foregroundMark x1="7487" y1="81868" x2="5882" y2="83516"/>
                          <a14:foregroundMark x1="5615" y1="83791" x2="2406" y2="89560"/>
                          <a14:foregroundMark x1="16578" y1="79396" x2="16578" y2="79396"/>
                          <a14:foregroundMark x1="4545" y1="95879" x2="4545" y2="95879"/>
                          <a14:foregroundMark x1="3476" y1="92857" x2="3743" y2="94780"/>
                          <a14:foregroundMark x1="5080" y1="96703" x2="5615" y2="97802"/>
                          <a14:foregroundMark x1="5882" y1="99176" x2="5882" y2="99176"/>
                          <a14:foregroundMark x1="35829" y1="98901" x2="35829" y2="98901"/>
                          <a14:foregroundMark x1="37166" y1="98077" x2="37166" y2="98077"/>
                          <a14:foregroundMark x1="38503" y1="96703" x2="38503" y2="96703"/>
                          <a14:backgroundMark x1="3209" y1="97253" x2="3209" y2="97253"/>
                          <a14:backgroundMark x1="43048" y1="97802" x2="43048" y2="97802"/>
                          <a14:backgroundMark x1="40909" y1="98352" x2="40909" y2="98077"/>
                          <a14:backgroundMark x1="40642" y1="97527" x2="40374" y2="98077"/>
                          <a14:backgroundMark x1="64706" y1="85714" x2="64706" y2="85714"/>
                          <a14:backgroundMark x1="65241" y1="85440" x2="65241" y2="854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482" y="4494104"/>
              <a:ext cx="1161635" cy="113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3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98178C-99AE-4BDD-9B64-25E8423B8A54}"/>
              </a:ext>
            </a:extLst>
          </p:cNvPr>
          <p:cNvSpPr/>
          <p:nvPr/>
        </p:nvSpPr>
        <p:spPr>
          <a:xfrm>
            <a:off x="0" y="-17696"/>
            <a:ext cx="12192000" cy="6858000"/>
          </a:xfrm>
          <a:prstGeom prst="rect">
            <a:avLst/>
          </a:prstGeom>
          <a:solidFill>
            <a:srgbClr val="C9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1A6D0-CC0F-4067-8E15-4D35F2B2BF4B}"/>
              </a:ext>
            </a:extLst>
          </p:cNvPr>
          <p:cNvGrpSpPr/>
          <p:nvPr/>
        </p:nvGrpSpPr>
        <p:grpSpPr>
          <a:xfrm>
            <a:off x="12764428" y="749394"/>
            <a:ext cx="11812873" cy="5680621"/>
            <a:chOff x="267628" y="844644"/>
            <a:chExt cx="11812873" cy="56806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D7A78D-D54F-4025-B5F4-71CA52E89293}"/>
                </a:ext>
              </a:extLst>
            </p:cNvPr>
            <p:cNvSpPr/>
            <p:nvPr/>
          </p:nvSpPr>
          <p:spPr>
            <a:xfrm>
              <a:off x="267628" y="844644"/>
              <a:ext cx="11719933" cy="55756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9" name="Picture 1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D683A06-ADD4-48FF-8845-E95EBE00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667" b="71000" l="11833" r="86667">
                          <a14:foregroundMark x1="20167" y1="46667" x2="21000" y2="56333"/>
                          <a14:foregroundMark x1="27333" y1="49000" x2="32667" y2="56333"/>
                          <a14:foregroundMark x1="43000" y1="45500" x2="50000" y2="49500"/>
                          <a14:foregroundMark x1="52833" y1="45500" x2="60333" y2="47500"/>
                          <a14:foregroundMark x1="70833" y1="37667" x2="70833" y2="45000"/>
                          <a14:foregroundMark x1="67333" y1="43333" x2="67333" y2="44667"/>
                          <a14:foregroundMark x1="65500" y1="38833" x2="65667" y2="45000"/>
                          <a14:foregroundMark x1="75833" y1="39667" x2="78167" y2="45333"/>
                          <a14:foregroundMark x1="86833" y1="43833" x2="86833" y2="43833"/>
                          <a14:foregroundMark x1="17000" y1="64000" x2="17333" y2="65500"/>
                          <a14:foregroundMark x1="23833" y1="66833" x2="24500" y2="66333"/>
                          <a14:foregroundMark x1="36833" y1="63000" x2="37333" y2="67167"/>
                          <a14:foregroundMark x1="38167" y1="71000" x2="38167" y2="71000"/>
                          <a14:foregroundMark x1="38833" y1="61667" x2="40667" y2="66167"/>
                          <a14:foregroundMark x1="42500" y1="63500" x2="45833" y2="63667"/>
                          <a14:foregroundMark x1="37500" y1="67667" x2="37833" y2="68667"/>
                          <a14:foregroundMark x1="33833" y1="63667" x2="34000" y2="67333"/>
                          <a14:foregroundMark x1="34167" y1="68667" x2="34167" y2="68667"/>
                          <a14:foregroundMark x1="11833" y1="53667" x2="11833" y2="5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" t="22585" r="4081" b="24146"/>
            <a:stretch/>
          </p:blipFill>
          <p:spPr>
            <a:xfrm>
              <a:off x="9639730" y="5125674"/>
              <a:ext cx="2440771" cy="1399591"/>
            </a:xfrm>
            <a:prstGeom prst="rect">
              <a:avLst/>
            </a:prstGeom>
          </p:spPr>
        </p:pic>
      </p:grp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58770E20-D377-4C2E-A760-897EDFE40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96"/>
            <a:ext cx="2148423" cy="12241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AD4B7E-F980-4AB5-8477-6CE8F58DFC1F}"/>
              </a:ext>
            </a:extLst>
          </p:cNvPr>
          <p:cNvSpPr txBox="1"/>
          <p:nvPr/>
        </p:nvSpPr>
        <p:spPr>
          <a:xfrm>
            <a:off x="4495107" y="2395641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NỘI DUNG 1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57C5C7"/>
              </a:solidFill>
              <a:latin typeface="iCiel Cadena" panose="02000503000000020004" pitchFamily="50" charset="0"/>
            </a:endParaRPr>
          </a:p>
        </p:txBody>
      </p:sp>
      <p:pic>
        <p:nvPicPr>
          <p:cNvPr id="22" name="Picture 21" descr="Icon&#10;&#10;Description automatically generated with low confidence">
            <a:extLst>
              <a:ext uri="{FF2B5EF4-FFF2-40B4-BE49-F238E27FC236}">
                <a16:creationId xmlns:a16="http://schemas.microsoft.com/office/drawing/2014/main" id="{F9FCA7E4-6F68-4615-9E22-498725529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635" y1="38730" x2="25873" y2="43333"/>
                        <a14:foregroundMark x1="30159" y1="36190" x2="35079" y2="42857"/>
                        <a14:foregroundMark x1="67143" y1="37302" x2="72063" y2="44286"/>
                        <a14:foregroundMark x1="64127" y1="31270" x2="66032" y2="40952"/>
                        <a14:foregroundMark x1="68254" y1="33175" x2="73175" y2="42381"/>
                        <a14:foregroundMark x1="79048" y1="37460" x2="80000" y2="44286"/>
                        <a14:foregroundMark x1="80159" y1="35238" x2="82857" y2="39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2" b="22376"/>
          <a:stretch/>
        </p:blipFill>
        <p:spPr>
          <a:xfrm>
            <a:off x="-356701" y="3718560"/>
            <a:ext cx="5296110" cy="32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721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98178C-99AE-4BDD-9B64-25E8423B8A54}"/>
              </a:ext>
            </a:extLst>
          </p:cNvPr>
          <p:cNvSpPr/>
          <p:nvPr/>
        </p:nvSpPr>
        <p:spPr>
          <a:xfrm>
            <a:off x="0" y="-17696"/>
            <a:ext cx="12192000" cy="6858000"/>
          </a:xfrm>
          <a:prstGeom prst="rect">
            <a:avLst/>
          </a:prstGeom>
          <a:solidFill>
            <a:srgbClr val="C9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A6D9F4-E32A-4070-A19A-EEB9E8199E34}"/>
              </a:ext>
            </a:extLst>
          </p:cNvPr>
          <p:cNvGrpSpPr/>
          <p:nvPr/>
        </p:nvGrpSpPr>
        <p:grpSpPr>
          <a:xfrm>
            <a:off x="267628" y="844644"/>
            <a:ext cx="11812873" cy="5680621"/>
            <a:chOff x="267628" y="844644"/>
            <a:chExt cx="11812873" cy="56806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1CFBE9-CC43-4F47-9958-82F54F02FA18}"/>
                </a:ext>
              </a:extLst>
            </p:cNvPr>
            <p:cNvSpPr/>
            <p:nvPr/>
          </p:nvSpPr>
          <p:spPr>
            <a:xfrm>
              <a:off x="267628" y="844644"/>
              <a:ext cx="11719933" cy="55756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DFC57BF-97F6-4BAB-A637-275FCB6FE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7667" b="71000" l="11833" r="86667">
                          <a14:foregroundMark x1="20167" y1="46667" x2="21000" y2="56333"/>
                          <a14:foregroundMark x1="27333" y1="49000" x2="32667" y2="56333"/>
                          <a14:foregroundMark x1="43000" y1="45500" x2="50000" y2="49500"/>
                          <a14:foregroundMark x1="52833" y1="45500" x2="60333" y2="47500"/>
                          <a14:foregroundMark x1="70833" y1="37667" x2="70833" y2="45000"/>
                          <a14:foregroundMark x1="67333" y1="43333" x2="67333" y2="44667"/>
                          <a14:foregroundMark x1="65500" y1="38833" x2="65667" y2="45000"/>
                          <a14:foregroundMark x1="75833" y1="39667" x2="78167" y2="45333"/>
                          <a14:foregroundMark x1="86833" y1="43833" x2="86833" y2="43833"/>
                          <a14:foregroundMark x1="17000" y1="64000" x2="17333" y2="65500"/>
                          <a14:foregroundMark x1="23833" y1="66833" x2="24500" y2="66333"/>
                          <a14:foregroundMark x1="36833" y1="63000" x2="37333" y2="67167"/>
                          <a14:foregroundMark x1="38167" y1="71000" x2="38167" y2="71000"/>
                          <a14:foregroundMark x1="38833" y1="61667" x2="40667" y2="66167"/>
                          <a14:foregroundMark x1="42500" y1="63500" x2="45833" y2="63667"/>
                          <a14:foregroundMark x1="37500" y1="67667" x2="37833" y2="68667"/>
                          <a14:foregroundMark x1="33833" y1="63667" x2="34000" y2="67333"/>
                          <a14:foregroundMark x1="34167" y1="68667" x2="34167" y2="68667"/>
                          <a14:foregroundMark x1="11833" y1="53667" x2="11833" y2="5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" t="22585" r="4081" b="24146"/>
            <a:stretch/>
          </p:blipFill>
          <p:spPr>
            <a:xfrm>
              <a:off x="9639730" y="5125674"/>
              <a:ext cx="2440771" cy="1399591"/>
            </a:xfrm>
            <a:prstGeom prst="rect">
              <a:avLst/>
            </a:prstGeom>
          </p:spPr>
        </p:pic>
      </p:grp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A7BD4D7B-AFE1-429E-AA6E-825FB012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35" y1="38730" x2="25873" y2="43333"/>
                        <a14:foregroundMark x1="30159" y1="36190" x2="35079" y2="42857"/>
                        <a14:foregroundMark x1="67143" y1="37302" x2="72063" y2="44286"/>
                        <a14:foregroundMark x1="64127" y1="31270" x2="66032" y2="40952"/>
                        <a14:foregroundMark x1="68254" y1="33175" x2="73175" y2="42381"/>
                        <a14:foregroundMark x1="79048" y1="37460" x2="80000" y2="44286"/>
                        <a14:foregroundMark x1="80159" y1="35238" x2="82857" y2="39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2" b="22376"/>
          <a:stretch/>
        </p:blipFill>
        <p:spPr>
          <a:xfrm>
            <a:off x="-391146" y="5262560"/>
            <a:ext cx="2889019" cy="1787769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F2633879-1BDE-4592-AC02-3DE68CB5F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" y="50149"/>
            <a:ext cx="2148423" cy="1224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44620C-2F2D-4115-8BC3-E58200FF9745}"/>
              </a:ext>
            </a:extLst>
          </p:cNvPr>
          <p:cNvSpPr txBox="1"/>
          <p:nvPr/>
        </p:nvSpPr>
        <p:spPr>
          <a:xfrm>
            <a:off x="3441510" y="-78686"/>
            <a:ext cx="530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 w="19050"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NỘI DUNG 1</a:t>
            </a:r>
            <a:endParaRPr lang="vi-VN" sz="5400">
              <a:ln w="19050">
                <a:solidFill>
                  <a:schemeClr val="tx1"/>
                </a:solidFill>
              </a:ln>
              <a:solidFill>
                <a:srgbClr val="57C5C7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2E95D5-A9FF-4E7C-B25E-4FF9B4AA1D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9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63EBCDBB-C1D5-4AE6-9FA6-6233DD69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4" b="93765" l="8605" r="91628">
                        <a14:foregroundMark x1="43488" y1="23261" x2="43953" y2="37530"/>
                        <a14:foregroundMark x1="41395" y1="24940" x2="39651" y2="34652"/>
                        <a14:foregroundMark x1="35349" y1="15468" x2="35349" y2="36691"/>
                        <a14:foregroundMark x1="42558" y1="23981" x2="48372" y2="38010"/>
                        <a14:foregroundMark x1="41628" y1="29017" x2="41744" y2="36091"/>
                        <a14:foregroundMark x1="38837" y1="28537" x2="39070" y2="41607"/>
                        <a14:foregroundMark x1="38256" y1="35612" x2="39302" y2="42326"/>
                        <a14:foregroundMark x1="43256" y1="26619" x2="48023" y2="31775"/>
                        <a14:foregroundMark x1="48023" y1="31775" x2="49419" y2="32374"/>
                        <a14:foregroundMark x1="41512" y1="20863" x2="48256" y2="21823"/>
                        <a14:foregroundMark x1="36163" y1="18945" x2="49186" y2="20024"/>
                        <a14:foregroundMark x1="56628" y1="25060" x2="62326" y2="37170"/>
                        <a14:foregroundMark x1="55581" y1="27458" x2="59767" y2="40168"/>
                        <a14:foregroundMark x1="53372" y1="26739" x2="55116" y2="41607"/>
                        <a14:foregroundMark x1="55116" y1="41607" x2="55116" y2="41607"/>
                        <a14:foregroundMark x1="51860" y1="29496" x2="54535" y2="39448"/>
                        <a14:foregroundMark x1="54535" y1="39448" x2="54651" y2="39568"/>
                        <a14:foregroundMark x1="53023" y1="22302" x2="60233" y2="29616"/>
                        <a14:foregroundMark x1="60233" y1="20504" x2="63140" y2="28657"/>
                        <a14:foregroundMark x1="63140" y1="28657" x2="63140" y2="30096"/>
                        <a14:foregroundMark x1="43140" y1="7554" x2="43140" y2="7554"/>
                        <a14:foregroundMark x1="54070" y1="20504" x2="59070" y2="30695"/>
                        <a14:foregroundMark x1="59302" y1="20384" x2="62791" y2="32494"/>
                        <a14:foregroundMark x1="63837" y1="28417" x2="64070" y2="36571"/>
                        <a14:foregroundMark x1="38372" y1="33333" x2="45000" y2="42086"/>
                        <a14:foregroundMark x1="91744" y1="18945" x2="91744" y2="18945"/>
                        <a14:foregroundMark x1="54419" y1="23022" x2="52209" y2="31655"/>
                        <a14:foregroundMark x1="50349" y1="41727" x2="52209" y2="49520"/>
                        <a14:foregroundMark x1="52209" y1="49520" x2="52209" y2="49520"/>
                        <a14:foregroundMark x1="39767" y1="87050" x2="40233" y2="88010"/>
                        <a14:foregroundMark x1="35000" y1="93765" x2="35000" y2="93765"/>
                        <a14:foregroundMark x1="8605" y1="73621" x2="8605" y2="73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4600">
            <a:off x="451110" y="3851700"/>
            <a:ext cx="2791578" cy="2707182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869CC6B-33C5-464C-BE78-3467E4FE3D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44" b="94646" l="10000" r="90000">
                        <a14:foregroundMark x1="32000" y1="22180" x2="41222" y2="39388"/>
                        <a14:foregroundMark x1="32556" y1="21797" x2="34556" y2="32792"/>
                        <a14:foregroundMark x1="49667" y1="15488" x2="58333" y2="26099"/>
                        <a14:foregroundMark x1="52111" y1="7744" x2="52111" y2="7744"/>
                        <a14:foregroundMark x1="44667" y1="91874" x2="44333" y2="94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89" t="1" b="-11886"/>
          <a:stretch/>
        </p:blipFill>
        <p:spPr>
          <a:xfrm flipH="1">
            <a:off x="9511457" y="3726574"/>
            <a:ext cx="2800455" cy="3318851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237B7DA9-5ED5-4835-B6B0-081F29C6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0" b="95500" l="10000" r="90000">
                        <a14:foregroundMark x1="37333" y1="24900" x2="41889" y2="39200"/>
                        <a14:foregroundMark x1="36333" y1="23400" x2="36333" y2="39900"/>
                        <a14:foregroundMark x1="30222" y1="22100" x2="30444" y2="36600"/>
                        <a14:foregroundMark x1="32778" y1="27100" x2="52667" y2="22400"/>
                        <a14:foregroundMark x1="58667" y1="26000" x2="62667" y2="34200"/>
                        <a14:foregroundMark x1="57444" y1="24900" x2="59000" y2="36800"/>
                        <a14:foregroundMark x1="59778" y1="32700" x2="64111" y2="28100"/>
                        <a14:foregroundMark x1="64556" y1="26800" x2="67778" y2="33700"/>
                        <a14:foregroundMark x1="68556" y1="27200" x2="72444" y2="33900"/>
                        <a14:foregroundMark x1="72444" y1="33900" x2="72444" y2="33900"/>
                        <a14:foregroundMark x1="64778" y1="22400" x2="68000" y2="25900"/>
                        <a14:foregroundMark x1="49889" y1="8200" x2="54778" y2="8100"/>
                        <a14:foregroundMark x1="49000" y1="2200" x2="51222" y2="3900"/>
                        <a14:foregroundMark x1="40667" y1="94100" x2="40889" y2="95500"/>
                        <a14:foregroundMark x1="40889" y1="92400" x2="41000" y2="9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41" y="3301165"/>
            <a:ext cx="2800455" cy="31116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280EDD-E66B-4F2E-A46A-FD17D6970BFF}"/>
              </a:ext>
            </a:extLst>
          </p:cNvPr>
          <p:cNvSpPr/>
          <p:nvPr/>
        </p:nvSpPr>
        <p:spPr>
          <a:xfrm>
            <a:off x="0" y="-1194514"/>
            <a:ext cx="12192000" cy="1151466"/>
          </a:xfrm>
          <a:prstGeom prst="rect">
            <a:avLst/>
          </a:prstGeom>
          <a:solidFill>
            <a:srgbClr val="39C3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F4B74B96-D61C-405E-A910-43D0013D8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334786" cy="13303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46B92D-670D-4B9D-9339-C04FD82C5F28}"/>
              </a:ext>
            </a:extLst>
          </p:cNvPr>
          <p:cNvSpPr txBox="1"/>
          <p:nvPr/>
        </p:nvSpPr>
        <p:spPr>
          <a:xfrm>
            <a:off x="3618778" y="1777670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NỘI DUNG 2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57C5C7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360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2E95D5-A9FF-4E7C-B25E-4FF9B4AA1DE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89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63EBCDBB-C1D5-4AE6-9FA6-6233DD69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4" b="93765" l="8605" r="91628">
                        <a14:foregroundMark x1="43488" y1="23261" x2="43953" y2="37530"/>
                        <a14:foregroundMark x1="41395" y1="24940" x2="39651" y2="34652"/>
                        <a14:foregroundMark x1="35349" y1="15468" x2="35349" y2="36691"/>
                        <a14:foregroundMark x1="42558" y1="23981" x2="48372" y2="38010"/>
                        <a14:foregroundMark x1="41628" y1="29017" x2="41744" y2="36091"/>
                        <a14:foregroundMark x1="38837" y1="28537" x2="39070" y2="41607"/>
                        <a14:foregroundMark x1="38256" y1="35612" x2="39302" y2="42326"/>
                        <a14:foregroundMark x1="43256" y1="26619" x2="48023" y2="31775"/>
                        <a14:foregroundMark x1="48023" y1="31775" x2="49419" y2="32374"/>
                        <a14:foregroundMark x1="41512" y1="20863" x2="48256" y2="21823"/>
                        <a14:foregroundMark x1="36163" y1="18945" x2="49186" y2="20024"/>
                        <a14:foregroundMark x1="56628" y1="25060" x2="62326" y2="37170"/>
                        <a14:foregroundMark x1="55581" y1="27458" x2="59767" y2="40168"/>
                        <a14:foregroundMark x1="53372" y1="26739" x2="55116" y2="41607"/>
                        <a14:foregroundMark x1="55116" y1="41607" x2="55116" y2="41607"/>
                        <a14:foregroundMark x1="51860" y1="29496" x2="54535" y2="39448"/>
                        <a14:foregroundMark x1="54535" y1="39448" x2="54651" y2="39568"/>
                        <a14:foregroundMark x1="53023" y1="22302" x2="60233" y2="29616"/>
                        <a14:foregroundMark x1="60233" y1="20504" x2="63140" y2="28657"/>
                        <a14:foregroundMark x1="63140" y1="28657" x2="63140" y2="30096"/>
                        <a14:foregroundMark x1="43140" y1="7554" x2="43140" y2="7554"/>
                        <a14:foregroundMark x1="54070" y1="20504" x2="59070" y2="30695"/>
                        <a14:foregroundMark x1="59302" y1="20384" x2="62791" y2="32494"/>
                        <a14:foregroundMark x1="63837" y1="28417" x2="64070" y2="36571"/>
                        <a14:foregroundMark x1="38372" y1="33333" x2="45000" y2="42086"/>
                        <a14:foregroundMark x1="91744" y1="18945" x2="91744" y2="18945"/>
                        <a14:foregroundMark x1="54419" y1="23022" x2="52209" y2="31655"/>
                        <a14:foregroundMark x1="50349" y1="41727" x2="52209" y2="49520"/>
                        <a14:foregroundMark x1="52209" y1="49520" x2="52209" y2="49520"/>
                        <a14:foregroundMark x1="39767" y1="87050" x2="40233" y2="88010"/>
                        <a14:foregroundMark x1="35000" y1="93765" x2="35000" y2="93765"/>
                        <a14:foregroundMark x1="8605" y1="73621" x2="8605" y2="73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4600">
            <a:off x="-3338958" y="3940554"/>
            <a:ext cx="2791578" cy="2707182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F869CC6B-33C5-464C-BE78-3467E4FE3D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44" b="94646" l="10000" r="90000">
                        <a14:foregroundMark x1="32000" y1="22180" x2="41222" y2="39388"/>
                        <a14:foregroundMark x1="32556" y1="21797" x2="34556" y2="32792"/>
                        <a14:foregroundMark x1="49667" y1="15488" x2="58333" y2="26099"/>
                        <a14:foregroundMark x1="52111" y1="7744" x2="52111" y2="7744"/>
                        <a14:foregroundMark x1="44667" y1="91874" x2="44333" y2="94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89" t="1" b="-11886"/>
          <a:stretch/>
        </p:blipFill>
        <p:spPr>
          <a:xfrm flipH="1">
            <a:off x="12881190" y="3997507"/>
            <a:ext cx="2800455" cy="3318851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237B7DA9-5ED5-4835-B6B0-081F29C6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0" b="95500" l="10000" r="90000">
                        <a14:foregroundMark x1="37333" y1="24900" x2="41889" y2="39200"/>
                        <a14:foregroundMark x1="36333" y1="23400" x2="36333" y2="39900"/>
                        <a14:foregroundMark x1="30222" y1="22100" x2="30444" y2="36600"/>
                        <a14:foregroundMark x1="32778" y1="27100" x2="52667" y2="22400"/>
                        <a14:foregroundMark x1="58667" y1="26000" x2="62667" y2="34200"/>
                        <a14:foregroundMark x1="57444" y1="24900" x2="59000" y2="36800"/>
                        <a14:foregroundMark x1="59778" y1="32700" x2="64111" y2="28100"/>
                        <a14:foregroundMark x1="64556" y1="26800" x2="67778" y2="33700"/>
                        <a14:foregroundMark x1="68556" y1="27200" x2="72444" y2="33900"/>
                        <a14:foregroundMark x1="72444" y1="33900" x2="72444" y2="33900"/>
                        <a14:foregroundMark x1="64778" y1="22400" x2="68000" y2="25900"/>
                        <a14:foregroundMark x1="49889" y1="8200" x2="54778" y2="8100"/>
                        <a14:foregroundMark x1="49000" y1="2200" x2="51222" y2="3900"/>
                        <a14:foregroundMark x1="40667" y1="94100" x2="40889" y2="95500"/>
                        <a14:foregroundMark x1="40889" y1="92400" x2="41000" y2="9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98" y="4644571"/>
            <a:ext cx="1843601" cy="20484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08BBD-AC65-4F80-A56A-4C7E1161B913}"/>
              </a:ext>
            </a:extLst>
          </p:cNvPr>
          <p:cNvSpPr/>
          <p:nvPr/>
        </p:nvSpPr>
        <p:spPr>
          <a:xfrm>
            <a:off x="1" y="0"/>
            <a:ext cx="12192000" cy="1151466"/>
          </a:xfrm>
          <a:prstGeom prst="rect">
            <a:avLst/>
          </a:prstGeom>
          <a:solidFill>
            <a:srgbClr val="39C3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3F79B1DD-B7AA-4BF8-9283-C32CC39B6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20787" cy="1151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DA1EDA-D57B-42FB-AF23-4070B42A9F57}"/>
              </a:ext>
            </a:extLst>
          </p:cNvPr>
          <p:cNvSpPr txBox="1"/>
          <p:nvPr/>
        </p:nvSpPr>
        <p:spPr>
          <a:xfrm>
            <a:off x="3441510" y="67901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57C5C7"/>
                </a:solidFill>
                <a:latin typeface="iCiel Cadena" panose="02000503000000020004" pitchFamily="50" charset="0"/>
              </a:rPr>
              <a:t>NỘI DUNG 2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57C5C7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0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CAD7D7-1BAB-494A-8220-E7EACAACB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9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FFA6AE3B-545C-4DF6-82A4-CBF43B90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01" b="96117" l="6667" r="94568">
                        <a14:foregroundMark x1="6667" y1="45146" x2="6667" y2="45146"/>
                        <a14:foregroundMark x1="40617" y1="8155" x2="40617" y2="8155"/>
                        <a14:foregroundMark x1="53333" y1="3495" x2="53333" y2="3495"/>
                        <a14:foregroundMark x1="94691" y1="31456" x2="94691" y2="31456"/>
                        <a14:foregroundMark x1="47654" y1="16990" x2="44568" y2="26699"/>
                        <a14:foregroundMark x1="40370" y1="20777" x2="37531" y2="28350"/>
                        <a14:foregroundMark x1="37531" y1="28350" x2="37531" y2="28350"/>
                        <a14:foregroundMark x1="30494" y1="24272" x2="52346" y2="23689"/>
                        <a14:foregroundMark x1="64815" y1="17573" x2="63951" y2="22816"/>
                        <a14:foregroundMark x1="60864" y1="20777" x2="73333" y2="16699"/>
                        <a14:foregroundMark x1="58889" y1="19223" x2="58889" y2="19223"/>
                        <a14:foregroundMark x1="51235" y1="82816" x2="57037" y2="96117"/>
                        <a14:foregroundMark x1="58272" y1="94660" x2="68642" y2="94466"/>
                        <a14:foregroundMark x1="68642" y1="94466" x2="71235" y2="94466"/>
                        <a14:foregroundMark x1="74691" y1="93301" x2="74938" y2="94854"/>
                        <a14:foregroundMark x1="54444" y1="79029" x2="54938" y2="84660"/>
                        <a14:foregroundMark x1="46667" y1="79223" x2="46420" y2="85146"/>
                        <a14:foregroundMark x1="46173" y1="90194" x2="46914" y2="92427"/>
                        <a14:foregroundMark x1="25062" y1="90971" x2="25062" y2="90971"/>
                        <a14:foregroundMark x1="25309" y1="90583" x2="28395" y2="91068"/>
                        <a14:foregroundMark x1="26173" y1="94272" x2="31605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2" y="4334350"/>
            <a:ext cx="1851453" cy="235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5AB3B-3FA8-453A-B943-57D05107B386}"/>
              </a:ext>
            </a:extLst>
          </p:cNvPr>
          <p:cNvSpPr txBox="1"/>
          <p:nvPr/>
        </p:nvSpPr>
        <p:spPr>
          <a:xfrm>
            <a:off x="3441510" y="2125470"/>
            <a:ext cx="530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19050">
                  <a:solidFill>
                    <a:schemeClr val="tx1"/>
                  </a:solidFill>
                </a:ln>
                <a:solidFill>
                  <a:srgbClr val="FF7019"/>
                </a:solidFill>
                <a:latin typeface="iCiel Cadena" panose="02000503000000020004" pitchFamily="50" charset="0"/>
              </a:rPr>
              <a:t>NỘI DUNG 3</a:t>
            </a:r>
            <a:endParaRPr lang="vi-VN" sz="6000">
              <a:ln w="19050">
                <a:solidFill>
                  <a:schemeClr val="tx1"/>
                </a:solidFill>
              </a:ln>
              <a:solidFill>
                <a:srgbClr val="FF7019"/>
              </a:solidFill>
              <a:latin typeface="iCiel Cadena" panose="02000503000000020004" pitchFamily="50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F1FE8D3-2162-467E-AE48-A0B8FAE16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343432" cy="1335314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F0D909EF-68BB-4719-97D5-7957A0D8E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2" b="94667" l="9778" r="89778">
                        <a14:foregroundMark x1="50222" y1="16444" x2="52889" y2="27111"/>
                        <a14:foregroundMark x1="45778" y1="13778" x2="49778" y2="23111"/>
                        <a14:foregroundMark x1="42667" y1="12889" x2="38667" y2="21778"/>
                        <a14:foregroundMark x1="37778" y1="27111" x2="42667" y2="31556"/>
                        <a14:foregroundMark x1="40444" y1="23111" x2="44889" y2="29333"/>
                        <a14:foregroundMark x1="49333" y1="10222" x2="51556" y2="15111"/>
                        <a14:foregroundMark x1="59111" y1="18222" x2="64889" y2="28000"/>
                        <a14:foregroundMark x1="64444" y1="21333" x2="65333" y2="23556"/>
                        <a14:foregroundMark x1="66222" y1="19111" x2="64889" y2="26667"/>
                        <a14:foregroundMark x1="59556" y1="20889" x2="58667" y2="30222"/>
                        <a14:foregroundMark x1="55111" y1="20000" x2="54222" y2="32889"/>
                        <a14:foregroundMark x1="59556" y1="30222" x2="68889" y2="31111"/>
                        <a14:foregroundMark x1="45333" y1="88444" x2="44889" y2="92444"/>
                        <a14:foregroundMark x1="40000" y1="88444" x2="40889" y2="90667"/>
                        <a14:foregroundMark x1="41778" y1="94667" x2="41778" y2="94667"/>
                        <a14:foregroundMark x1="69333" y1="94667" x2="69333" y2="94667"/>
                        <a14:foregroundMark x1="48000" y1="6222" x2="48000" y2="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82" y="4165018"/>
            <a:ext cx="2523650" cy="2523650"/>
          </a:xfrm>
          <a:prstGeom prst="rect">
            <a:avLst/>
          </a:prstGeom>
        </p:spPr>
      </p:pic>
      <p:pic>
        <p:nvPicPr>
          <p:cNvPr id="13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6BBE80A-8960-4B69-9BF3-70D5E6996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4" y="3933338"/>
            <a:ext cx="2032089" cy="27553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A86CE6-C9B7-4F9F-9FE5-A4F7106B6223}"/>
              </a:ext>
            </a:extLst>
          </p:cNvPr>
          <p:cNvSpPr/>
          <p:nvPr/>
        </p:nvSpPr>
        <p:spPr>
          <a:xfrm>
            <a:off x="12192000" y="321735"/>
            <a:ext cx="10241807" cy="3725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6E1896-7BF4-442C-B90B-2DD65931A35B}"/>
              </a:ext>
            </a:extLst>
          </p:cNvPr>
          <p:cNvSpPr/>
          <p:nvPr/>
        </p:nvSpPr>
        <p:spPr>
          <a:xfrm>
            <a:off x="-10938937" y="6106594"/>
            <a:ext cx="10938934" cy="3725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18154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CAD7D7-1BAB-494A-8220-E7EACAACB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9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FFA6AE3B-545C-4DF6-82A4-CBF43B90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01" b="96117" l="6667" r="94568">
                        <a14:foregroundMark x1="6667" y1="45146" x2="6667" y2="45146"/>
                        <a14:foregroundMark x1="40617" y1="8155" x2="40617" y2="8155"/>
                        <a14:foregroundMark x1="53333" y1="3495" x2="53333" y2="3495"/>
                        <a14:foregroundMark x1="94691" y1="31456" x2="94691" y2="31456"/>
                        <a14:foregroundMark x1="47654" y1="16990" x2="44568" y2="26699"/>
                        <a14:foregroundMark x1="40370" y1="20777" x2="37531" y2="28350"/>
                        <a14:foregroundMark x1="37531" y1="28350" x2="37531" y2="28350"/>
                        <a14:foregroundMark x1="30494" y1="24272" x2="52346" y2="23689"/>
                        <a14:foregroundMark x1="64815" y1="17573" x2="63951" y2="22816"/>
                        <a14:foregroundMark x1="60864" y1="20777" x2="73333" y2="16699"/>
                        <a14:foregroundMark x1="58889" y1="19223" x2="58889" y2="19223"/>
                        <a14:foregroundMark x1="51235" y1="82816" x2="57037" y2="96117"/>
                        <a14:foregroundMark x1="58272" y1="94660" x2="68642" y2="94466"/>
                        <a14:foregroundMark x1="68642" y1="94466" x2="71235" y2="94466"/>
                        <a14:foregroundMark x1="74691" y1="93301" x2="74938" y2="94854"/>
                        <a14:foregroundMark x1="54444" y1="79029" x2="54938" y2="84660"/>
                        <a14:foregroundMark x1="46667" y1="79223" x2="46420" y2="85146"/>
                        <a14:foregroundMark x1="46173" y1="90194" x2="46914" y2="92427"/>
                        <a14:foregroundMark x1="25062" y1="90971" x2="25062" y2="90971"/>
                        <a14:foregroundMark x1="25309" y1="90583" x2="28395" y2="91068"/>
                        <a14:foregroundMark x1="26173" y1="94272" x2="31605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9" y="5976883"/>
            <a:ext cx="1851453" cy="235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5AB3B-3FA8-453A-B943-57D05107B386}"/>
              </a:ext>
            </a:extLst>
          </p:cNvPr>
          <p:cNvSpPr txBox="1"/>
          <p:nvPr/>
        </p:nvSpPr>
        <p:spPr>
          <a:xfrm>
            <a:off x="3750397" y="880701"/>
            <a:ext cx="530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 w="19050">
                  <a:solidFill>
                    <a:schemeClr val="tx1"/>
                  </a:solidFill>
                </a:ln>
                <a:solidFill>
                  <a:srgbClr val="FF7019"/>
                </a:solidFill>
                <a:latin typeface="iCiel Cadena" panose="02000503000000020004" pitchFamily="50" charset="0"/>
              </a:rPr>
              <a:t>NỘI DUNG 3</a:t>
            </a:r>
            <a:endParaRPr lang="vi-VN" sz="5400">
              <a:ln w="19050">
                <a:solidFill>
                  <a:schemeClr val="tx1"/>
                </a:solidFill>
              </a:ln>
              <a:solidFill>
                <a:srgbClr val="FF7019"/>
              </a:solidFill>
              <a:latin typeface="iCiel Cadena" panose="02000503000000020004" pitchFamily="50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F1FE8D3-2162-467E-AE48-A0B8FAE16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20787" cy="1151467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F0D909EF-68BB-4719-97D5-7957A0D8E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2" b="94667" l="9778" r="89778">
                        <a14:foregroundMark x1="50222" y1="16444" x2="52889" y2="27111"/>
                        <a14:foregroundMark x1="45778" y1="13778" x2="49778" y2="23111"/>
                        <a14:foregroundMark x1="42667" y1="12889" x2="38667" y2="21778"/>
                        <a14:foregroundMark x1="37778" y1="27111" x2="42667" y2="31556"/>
                        <a14:foregroundMark x1="40444" y1="23111" x2="44889" y2="29333"/>
                        <a14:foregroundMark x1="49333" y1="10222" x2="51556" y2="15111"/>
                        <a14:foregroundMark x1="59111" y1="18222" x2="64889" y2="28000"/>
                        <a14:foregroundMark x1="64444" y1="21333" x2="65333" y2="23556"/>
                        <a14:foregroundMark x1="66222" y1="19111" x2="64889" y2="26667"/>
                        <a14:foregroundMark x1="59556" y1="20889" x2="58667" y2="30222"/>
                        <a14:foregroundMark x1="55111" y1="20000" x2="54222" y2="32889"/>
                        <a14:foregroundMark x1="59556" y1="30222" x2="68889" y2="31111"/>
                        <a14:foregroundMark x1="45333" y1="88444" x2="44889" y2="92444"/>
                        <a14:foregroundMark x1="40000" y1="88444" x2="40889" y2="90667"/>
                        <a14:foregroundMark x1="41778" y1="94667" x2="41778" y2="94667"/>
                        <a14:foregroundMark x1="69333" y1="94667" x2="69333" y2="94667"/>
                        <a14:foregroundMark x1="48000" y1="6222" x2="48000" y2="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48" y="4630391"/>
            <a:ext cx="2523650" cy="2523650"/>
          </a:xfrm>
          <a:prstGeom prst="rect">
            <a:avLst/>
          </a:prstGeom>
        </p:spPr>
      </p:pic>
      <p:pic>
        <p:nvPicPr>
          <p:cNvPr id="13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6BBE80A-8960-4B69-9BF3-70D5E6996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77" y="4927600"/>
            <a:ext cx="1342766" cy="1820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235277-0848-47E8-85A4-51A01D51B8F1}"/>
              </a:ext>
            </a:extLst>
          </p:cNvPr>
          <p:cNvSpPr/>
          <p:nvPr/>
        </p:nvSpPr>
        <p:spPr>
          <a:xfrm>
            <a:off x="1950193" y="423334"/>
            <a:ext cx="10241807" cy="3725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50B89-EE9A-437E-B1BF-F56335338EA1}"/>
              </a:ext>
            </a:extLst>
          </p:cNvPr>
          <p:cNvSpPr/>
          <p:nvPr/>
        </p:nvSpPr>
        <p:spPr>
          <a:xfrm>
            <a:off x="-1" y="6248399"/>
            <a:ext cx="10938934" cy="3725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090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51</Words>
  <Application>Microsoft Office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iCiel Cadena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5</cp:revision>
  <dcterms:created xsi:type="dcterms:W3CDTF">2021-07-31T13:54:04Z</dcterms:created>
  <dcterms:modified xsi:type="dcterms:W3CDTF">2021-08-01T13:02:35Z</dcterms:modified>
</cp:coreProperties>
</file>